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8288000" cy="10287000"/>
  <p:notesSz cx="6858000" cy="9144000"/>
  <p:embeddedFontLst>
    <p:embeddedFont>
      <p:font typeface="Canva Sans" panose="020B0604020202020204" charset="0"/>
      <p:regular r:id="rId30"/>
    </p:embeddedFont>
    <p:embeddedFont>
      <p:font typeface="DM Sans" pitchFamily="2" charset="0"/>
      <p:regular r:id="rId31"/>
    </p:embeddedFont>
    <p:embeddedFont>
      <p:font typeface="DM Sans Bold" charset="0"/>
      <p:regular r:id="rId32"/>
    </p:embeddedFont>
    <p:embeddedFont>
      <p:font typeface="DM Serif Display" pitchFamily="2" charset="0"/>
      <p:regular r:id="rId33"/>
      <p:italic r:id="rId34"/>
    </p:embeddedFont>
    <p:embeddedFont>
      <p:font typeface="Open Sans" panose="020B0606030504020204" pitchFamily="34" charset="0"/>
      <p:regular r:id="rId35"/>
    </p:embeddedFont>
    <p:embeddedFont>
      <p:font typeface="Work Sans" pitchFamily="2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900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openxmlformats.org/officeDocument/2006/relationships/image" Target="../media/image38.png"/><Relationship Id="rId10" Type="http://schemas.openxmlformats.org/officeDocument/2006/relationships/image" Target="../media/image5.svg"/><Relationship Id="rId4" Type="http://schemas.openxmlformats.org/officeDocument/2006/relationships/image" Target="../media/image37.jpe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sv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7538" y="-73269"/>
            <a:ext cx="8466748" cy="7309542"/>
          </a:xfrm>
          <a:custGeom>
            <a:avLst/>
            <a:gdLst/>
            <a:ahLst/>
            <a:cxnLst/>
            <a:rect l="l" t="t" r="r" b="b"/>
            <a:pathLst>
              <a:path w="8466748" h="7309542">
                <a:moveTo>
                  <a:pt x="0" y="0"/>
                </a:moveTo>
                <a:lnTo>
                  <a:pt x="8466748" y="0"/>
                </a:lnTo>
                <a:lnTo>
                  <a:pt x="8466748" y="7309541"/>
                </a:lnTo>
                <a:lnTo>
                  <a:pt x="0" y="73095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4" r="-75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36127" y="-620062"/>
            <a:ext cx="12696998" cy="13245660"/>
            <a:chOff x="0" y="0"/>
            <a:chExt cx="16929330" cy="17660881"/>
          </a:xfrm>
        </p:grpSpPr>
        <p:sp>
          <p:nvSpPr>
            <p:cNvPr id="6" name="TextBox 6"/>
            <p:cNvSpPr txBox="1"/>
            <p:nvPr/>
          </p:nvSpPr>
          <p:spPr>
            <a:xfrm>
              <a:off x="0" y="10489249"/>
              <a:ext cx="16929330" cy="7171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8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6885434" cy="10866777"/>
            </a:xfrm>
            <a:custGeom>
              <a:avLst/>
              <a:gdLst/>
              <a:ahLst/>
              <a:cxnLst/>
              <a:rect l="l" t="t" r="r" b="b"/>
              <a:pathLst>
                <a:path w="16885434" h="10866777">
                  <a:moveTo>
                    <a:pt x="0" y="0"/>
                  </a:moveTo>
                  <a:lnTo>
                    <a:pt x="16885434" y="0"/>
                  </a:lnTo>
                  <a:lnTo>
                    <a:pt x="16885434" y="10866777"/>
                  </a:lnTo>
                  <a:lnTo>
                    <a:pt x="0" y="10866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143" t="-19110" b="-21817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328577" y="8583312"/>
            <a:ext cx="6578179" cy="1512629"/>
          </a:xfrm>
          <a:custGeom>
            <a:avLst/>
            <a:gdLst/>
            <a:ahLst/>
            <a:cxnLst/>
            <a:rect l="l" t="t" r="r" b="b"/>
            <a:pathLst>
              <a:path w="6578179" h="1512629">
                <a:moveTo>
                  <a:pt x="0" y="0"/>
                </a:moveTo>
                <a:lnTo>
                  <a:pt x="6578179" y="0"/>
                </a:lnTo>
                <a:lnTo>
                  <a:pt x="6578179" y="1512629"/>
                </a:lnTo>
                <a:lnTo>
                  <a:pt x="0" y="151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10789" y="1345387"/>
            <a:ext cx="10614814" cy="367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61"/>
              </a:lnSpc>
            </a:pPr>
            <a:r>
              <a:rPr lang="en-US" sz="8550" b="1" spc="-359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</a:t>
            </a:r>
            <a:r>
              <a:rPr lang="en-US" sz="8550" b="1" spc="-359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consectetuer</a:t>
            </a:r>
          </a:p>
          <a:p>
            <a:pPr algn="l">
              <a:lnSpc>
                <a:spcPts val="9661"/>
              </a:lnSpc>
            </a:pPr>
            <a:r>
              <a:rPr lang="en-US" sz="8550" b="1" spc="-359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Deloter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39364" y="6002769"/>
            <a:ext cx="6134836" cy="1433627"/>
            <a:chOff x="0" y="0"/>
            <a:chExt cx="8179781" cy="1911503"/>
          </a:xfrm>
        </p:grpSpPr>
        <p:sp>
          <p:nvSpPr>
            <p:cNvPr id="11" name="Freeform 11"/>
            <p:cNvSpPr/>
            <p:nvPr/>
          </p:nvSpPr>
          <p:spPr>
            <a:xfrm>
              <a:off x="92389" y="1175218"/>
              <a:ext cx="492451" cy="618427"/>
            </a:xfrm>
            <a:custGeom>
              <a:avLst/>
              <a:gdLst/>
              <a:ahLst/>
              <a:cxnLst/>
              <a:rect l="l" t="t" r="r" b="b"/>
              <a:pathLst>
                <a:path w="492451" h="618427">
                  <a:moveTo>
                    <a:pt x="0" y="0"/>
                  </a:moveTo>
                  <a:lnTo>
                    <a:pt x="492451" y="0"/>
                  </a:lnTo>
                  <a:lnTo>
                    <a:pt x="492451" y="618427"/>
                  </a:lnTo>
                  <a:lnTo>
                    <a:pt x="0" y="618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016834" y="0"/>
              <a:ext cx="7162947" cy="854142"/>
              <a:chOff x="0" y="0"/>
              <a:chExt cx="1465933" cy="1748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7223" y="0"/>
                    </a:moveTo>
                    <a:lnTo>
                      <a:pt x="1438710" y="0"/>
                    </a:lnTo>
                    <a:cubicBezTo>
                      <a:pt x="1453745" y="0"/>
                      <a:pt x="1465933" y="12188"/>
                      <a:pt x="1465933" y="27223"/>
                    </a:cubicBezTo>
                    <a:lnTo>
                      <a:pt x="1465933" y="147581"/>
                    </a:lnTo>
                    <a:cubicBezTo>
                      <a:pt x="1465933" y="162616"/>
                      <a:pt x="1453745" y="174804"/>
                      <a:pt x="1438710" y="174804"/>
                    </a:cubicBezTo>
                    <a:lnTo>
                      <a:pt x="27223" y="174804"/>
                    </a:lnTo>
                    <a:cubicBezTo>
                      <a:pt x="12188" y="174804"/>
                      <a:pt x="0" y="162616"/>
                      <a:pt x="0" y="147581"/>
                    </a:cubicBezTo>
                    <a:lnTo>
                      <a:pt x="0" y="27223"/>
                    </a:lnTo>
                    <a:cubicBezTo>
                      <a:pt x="0" y="12188"/>
                      <a:pt x="12188" y="0"/>
                      <a:pt x="27223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2464" tIns="32464" rIns="32464" bIns="32464" rtlCol="0" anchor="ctr"/>
              <a:lstStyle/>
              <a:p>
                <a:pPr algn="ctr">
                  <a:lnSpc>
                    <a:spcPts val="3625"/>
                  </a:lnSpc>
                </a:pPr>
                <a:r>
                  <a:rPr lang="en-US" sz="258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016834" y="1057361"/>
              <a:ext cx="7162947" cy="854142"/>
              <a:chOff x="0" y="0"/>
              <a:chExt cx="1465933" cy="17480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7223" y="0"/>
                    </a:moveTo>
                    <a:lnTo>
                      <a:pt x="1438710" y="0"/>
                    </a:lnTo>
                    <a:cubicBezTo>
                      <a:pt x="1453745" y="0"/>
                      <a:pt x="1465933" y="12188"/>
                      <a:pt x="1465933" y="27223"/>
                    </a:cubicBezTo>
                    <a:lnTo>
                      <a:pt x="1465933" y="147581"/>
                    </a:lnTo>
                    <a:cubicBezTo>
                      <a:pt x="1465933" y="162616"/>
                      <a:pt x="1453745" y="174804"/>
                      <a:pt x="1438710" y="174804"/>
                    </a:cubicBezTo>
                    <a:lnTo>
                      <a:pt x="27223" y="174804"/>
                    </a:lnTo>
                    <a:cubicBezTo>
                      <a:pt x="12188" y="174804"/>
                      <a:pt x="0" y="162616"/>
                      <a:pt x="0" y="147581"/>
                    </a:cubicBezTo>
                    <a:lnTo>
                      <a:pt x="0" y="27223"/>
                    </a:lnTo>
                    <a:cubicBezTo>
                      <a:pt x="0" y="12188"/>
                      <a:pt x="12188" y="0"/>
                      <a:pt x="27223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2464" tIns="32464" rIns="32464" bIns="32464" rtlCol="0" anchor="ctr"/>
              <a:lstStyle/>
              <a:p>
                <a:pPr algn="ctr">
                  <a:lnSpc>
                    <a:spcPts val="3625"/>
                  </a:lnSpc>
                </a:pPr>
                <a:r>
                  <a:rPr lang="en-US" sz="258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0" y="30576"/>
              <a:ext cx="636208" cy="792991"/>
            </a:xfrm>
            <a:custGeom>
              <a:avLst/>
              <a:gdLst/>
              <a:ahLst/>
              <a:cxnLst/>
              <a:rect l="l" t="t" r="r" b="b"/>
              <a:pathLst>
                <a:path w="636208" h="792991">
                  <a:moveTo>
                    <a:pt x="0" y="0"/>
                  </a:moveTo>
                  <a:lnTo>
                    <a:pt x="636208" y="0"/>
                  </a:lnTo>
                  <a:lnTo>
                    <a:pt x="636208" y="792991"/>
                  </a:lnTo>
                  <a:lnTo>
                    <a:pt x="0" y="792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7569" y="7842754"/>
            <a:ext cx="2218908" cy="2218908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10169102" y="3581501"/>
            <a:ext cx="5001810" cy="5001810"/>
          </a:xfrm>
          <a:custGeom>
            <a:avLst/>
            <a:gdLst/>
            <a:ahLst/>
            <a:cxnLst/>
            <a:rect l="l" t="t" r="r" b="b"/>
            <a:pathLst>
              <a:path w="5001810" h="5001810">
                <a:moveTo>
                  <a:pt x="0" y="0"/>
                </a:moveTo>
                <a:lnTo>
                  <a:pt x="5001810" y="0"/>
                </a:lnTo>
                <a:lnTo>
                  <a:pt x="5001810" y="5001811"/>
                </a:lnTo>
                <a:lnTo>
                  <a:pt x="0" y="50018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8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360112" y="50222"/>
            <a:ext cx="19993668" cy="10470060"/>
          </a:xfrm>
          <a:custGeom>
            <a:avLst/>
            <a:gdLst/>
            <a:ahLst/>
            <a:cxnLst/>
            <a:rect l="l" t="t" r="r" b="b"/>
            <a:pathLst>
              <a:path w="19993668" h="10470060">
                <a:moveTo>
                  <a:pt x="19993668" y="0"/>
                </a:moveTo>
                <a:lnTo>
                  <a:pt x="0" y="0"/>
                </a:lnTo>
                <a:lnTo>
                  <a:pt x="0" y="10470060"/>
                </a:lnTo>
                <a:lnTo>
                  <a:pt x="19993668" y="10470060"/>
                </a:lnTo>
                <a:lnTo>
                  <a:pt x="19993668" y="0"/>
                </a:lnTo>
                <a:close/>
              </a:path>
            </a:pathLst>
          </a:custGeom>
          <a:blipFill>
            <a:blip r:embed="rId2"/>
            <a:stretch>
              <a:fillRect t="-39016" r="-9384" b="-176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6505758" y="-1607518"/>
            <a:ext cx="4174241" cy="20081358"/>
            <a:chOff x="0" y="0"/>
            <a:chExt cx="1901735" cy="88249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1735" cy="8824992"/>
            </a:xfrm>
            <a:custGeom>
              <a:avLst/>
              <a:gdLst/>
              <a:ahLst/>
              <a:cxnLst/>
              <a:rect l="l" t="t" r="r" b="b"/>
              <a:pathLst>
                <a:path w="1901735" h="8824992">
                  <a:moveTo>
                    <a:pt x="0" y="0"/>
                  </a:moveTo>
                  <a:lnTo>
                    <a:pt x="1901735" y="0"/>
                  </a:lnTo>
                  <a:lnTo>
                    <a:pt x="1901735" y="8824992"/>
                  </a:lnTo>
                  <a:lnTo>
                    <a:pt x="0" y="8824992"/>
                  </a:lnTo>
                  <a:close/>
                </a:path>
              </a:pathLst>
            </a:custGeom>
            <a:gradFill rotWithShape="1">
              <a:gsLst>
                <a:gs pos="0">
                  <a:srgbClr val="EE1C35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1901735" cy="8815467"/>
            </a:xfrm>
            <a:prstGeom prst="rect">
              <a:avLst/>
            </a:prstGeom>
          </p:spPr>
          <p:txBody>
            <a:bodyPr lIns="27726" tIns="27726" rIns="27726" bIns="27726" rtlCol="0" anchor="ctr"/>
            <a:lstStyle/>
            <a:p>
              <a:pPr algn="ctr">
                <a:lnSpc>
                  <a:spcPts val="76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720650" y="270471"/>
            <a:ext cx="7012090" cy="9507918"/>
          </a:xfrm>
          <a:custGeom>
            <a:avLst/>
            <a:gdLst/>
            <a:ahLst/>
            <a:cxnLst/>
            <a:rect l="l" t="t" r="r" b="b"/>
            <a:pathLst>
              <a:path w="7012090" h="9507918">
                <a:moveTo>
                  <a:pt x="0" y="0"/>
                </a:moveTo>
                <a:lnTo>
                  <a:pt x="7012089" y="0"/>
                </a:lnTo>
                <a:lnTo>
                  <a:pt x="7012089" y="9507918"/>
                </a:lnTo>
                <a:lnTo>
                  <a:pt x="0" y="9507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55395" y="298952"/>
            <a:ext cx="4649278" cy="4649278"/>
          </a:xfrm>
          <a:custGeom>
            <a:avLst/>
            <a:gdLst/>
            <a:ahLst/>
            <a:cxnLst/>
            <a:rect l="l" t="t" r="r" b="b"/>
            <a:pathLst>
              <a:path w="4649278" h="4649278">
                <a:moveTo>
                  <a:pt x="0" y="0"/>
                </a:moveTo>
                <a:lnTo>
                  <a:pt x="4649278" y="0"/>
                </a:lnTo>
                <a:lnTo>
                  <a:pt x="4649278" y="4649278"/>
                </a:lnTo>
                <a:lnTo>
                  <a:pt x="0" y="4649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99"/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071734" y="6606023"/>
            <a:ext cx="6018827" cy="1422585"/>
            <a:chOff x="0" y="0"/>
            <a:chExt cx="8025103" cy="1896781"/>
          </a:xfrm>
        </p:grpSpPr>
        <p:sp>
          <p:nvSpPr>
            <p:cNvPr id="9" name="Freeform 9"/>
            <p:cNvSpPr/>
            <p:nvPr/>
          </p:nvSpPr>
          <p:spPr>
            <a:xfrm>
              <a:off x="0" y="1166167"/>
              <a:ext cx="488659" cy="613664"/>
            </a:xfrm>
            <a:custGeom>
              <a:avLst/>
              <a:gdLst/>
              <a:ahLst/>
              <a:cxnLst/>
              <a:rect l="l" t="t" r="r" b="b"/>
              <a:pathLst>
                <a:path w="488659" h="613664">
                  <a:moveTo>
                    <a:pt x="0" y="0"/>
                  </a:moveTo>
                  <a:lnTo>
                    <a:pt x="488659" y="0"/>
                  </a:lnTo>
                  <a:lnTo>
                    <a:pt x="488659" y="613664"/>
                  </a:lnTo>
                  <a:lnTo>
                    <a:pt x="0" y="613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917325" y="0"/>
              <a:ext cx="7107778" cy="847564"/>
              <a:chOff x="0" y="0"/>
              <a:chExt cx="1465933" cy="17480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3824"/>
                  </a:lnSpc>
                </a:pPr>
                <a:r>
                  <a:rPr lang="en-US" sz="2731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917325" y="1049217"/>
              <a:ext cx="7107778" cy="847564"/>
              <a:chOff x="0" y="0"/>
              <a:chExt cx="1465933" cy="1748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3824"/>
                  </a:lnSpc>
                </a:pPr>
                <a:r>
                  <a:rPr lang="en-US" sz="2731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631307" cy="786883"/>
            </a:xfrm>
            <a:custGeom>
              <a:avLst/>
              <a:gdLst/>
              <a:ahLst/>
              <a:cxnLst/>
              <a:rect l="l" t="t" r="r" b="b"/>
              <a:pathLst>
                <a:path w="631307" h="786883">
                  <a:moveTo>
                    <a:pt x="0" y="0"/>
                  </a:moveTo>
                  <a:lnTo>
                    <a:pt x="631307" y="0"/>
                  </a:lnTo>
                  <a:lnTo>
                    <a:pt x="631307" y="786883"/>
                  </a:lnTo>
                  <a:lnTo>
                    <a:pt x="0" y="786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2609739" y="8476978"/>
            <a:ext cx="6854189" cy="1450803"/>
          </a:xfrm>
          <a:custGeom>
            <a:avLst/>
            <a:gdLst/>
            <a:ahLst/>
            <a:cxnLst/>
            <a:rect l="l" t="t" r="r" b="b"/>
            <a:pathLst>
              <a:path w="6854189" h="1450803">
                <a:moveTo>
                  <a:pt x="0" y="0"/>
                </a:moveTo>
                <a:lnTo>
                  <a:pt x="6854189" y="0"/>
                </a:lnTo>
                <a:lnTo>
                  <a:pt x="6854189" y="1450804"/>
                </a:lnTo>
                <a:lnTo>
                  <a:pt x="0" y="14508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060703" y="1986158"/>
            <a:ext cx="6681224" cy="3289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2"/>
              </a:lnSpc>
            </a:pPr>
            <a:r>
              <a:rPr lang="en-US" sz="5754" b="1" spc="-24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 consectetuer Delert </a:t>
            </a:r>
          </a:p>
          <a:p>
            <a:pPr algn="l">
              <a:lnSpc>
                <a:spcPts val="6502"/>
              </a:lnSpc>
            </a:pPr>
            <a:r>
              <a:rPr lang="en-US" sz="5754" b="1" spc="-24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dolot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90784" y="5621156"/>
            <a:ext cx="6187566" cy="41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7"/>
              </a:lnSpc>
            </a:pPr>
            <a:r>
              <a:rPr lang="en-US" sz="292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09" y="7907937"/>
            <a:ext cx="2203466" cy="22034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31" b="-30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7075042" y="-925958"/>
            <a:ext cx="4137917" cy="18288000"/>
            <a:chOff x="0" y="0"/>
            <a:chExt cx="1996778" cy="88249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6778" cy="8824992"/>
            </a:xfrm>
            <a:custGeom>
              <a:avLst/>
              <a:gdLst/>
              <a:ahLst/>
              <a:cxnLst/>
              <a:rect l="l" t="t" r="r" b="b"/>
              <a:pathLst>
                <a:path w="1996778" h="8824992">
                  <a:moveTo>
                    <a:pt x="0" y="0"/>
                  </a:moveTo>
                  <a:lnTo>
                    <a:pt x="1996778" y="0"/>
                  </a:lnTo>
                  <a:lnTo>
                    <a:pt x="1996778" y="8824992"/>
                  </a:lnTo>
                  <a:lnTo>
                    <a:pt x="0" y="8824992"/>
                  </a:lnTo>
                  <a:close/>
                </a:path>
              </a:pathLst>
            </a:custGeom>
            <a:gradFill rotWithShape="1">
              <a:gsLst>
                <a:gs pos="0">
                  <a:srgbClr val="EE1C35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1996778" cy="8815467"/>
            </a:xfrm>
            <a:prstGeom prst="rect">
              <a:avLst/>
            </a:prstGeom>
          </p:spPr>
          <p:txBody>
            <a:bodyPr lIns="27726" tIns="27726" rIns="27726" bIns="27726" rtlCol="0" anchor="ctr"/>
            <a:lstStyle/>
            <a:p>
              <a:pPr algn="ctr">
                <a:lnSpc>
                  <a:spcPts val="76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310924" y="1437499"/>
            <a:ext cx="7977076" cy="8849501"/>
          </a:xfrm>
          <a:custGeom>
            <a:avLst/>
            <a:gdLst/>
            <a:ahLst/>
            <a:cxnLst/>
            <a:rect l="l" t="t" r="r" b="b"/>
            <a:pathLst>
              <a:path w="7977076" h="8849501">
                <a:moveTo>
                  <a:pt x="0" y="0"/>
                </a:moveTo>
                <a:lnTo>
                  <a:pt x="7977076" y="0"/>
                </a:lnTo>
                <a:lnTo>
                  <a:pt x="7977076" y="8849501"/>
                </a:lnTo>
                <a:lnTo>
                  <a:pt x="0" y="8849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8088" b="-5655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617894" y="8298378"/>
            <a:ext cx="6018827" cy="1422585"/>
            <a:chOff x="0" y="0"/>
            <a:chExt cx="8025103" cy="1896781"/>
          </a:xfrm>
        </p:grpSpPr>
        <p:sp>
          <p:nvSpPr>
            <p:cNvPr id="8" name="Freeform 8"/>
            <p:cNvSpPr/>
            <p:nvPr/>
          </p:nvSpPr>
          <p:spPr>
            <a:xfrm>
              <a:off x="0" y="1166167"/>
              <a:ext cx="488659" cy="613664"/>
            </a:xfrm>
            <a:custGeom>
              <a:avLst/>
              <a:gdLst/>
              <a:ahLst/>
              <a:cxnLst/>
              <a:rect l="l" t="t" r="r" b="b"/>
              <a:pathLst>
                <a:path w="488659" h="613664">
                  <a:moveTo>
                    <a:pt x="0" y="0"/>
                  </a:moveTo>
                  <a:lnTo>
                    <a:pt x="488659" y="0"/>
                  </a:lnTo>
                  <a:lnTo>
                    <a:pt x="488659" y="613664"/>
                  </a:lnTo>
                  <a:lnTo>
                    <a:pt x="0" y="613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917325" y="0"/>
              <a:ext cx="7107778" cy="847564"/>
              <a:chOff x="0" y="0"/>
              <a:chExt cx="1465933" cy="1748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3824"/>
                  </a:lnSpc>
                </a:pPr>
                <a:r>
                  <a:rPr lang="en-US" sz="2731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917325" y="1049217"/>
              <a:ext cx="7107778" cy="847564"/>
              <a:chOff x="0" y="0"/>
              <a:chExt cx="1465933" cy="1748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3824"/>
                  </a:lnSpc>
                </a:pPr>
                <a:r>
                  <a:rPr lang="en-US" sz="2731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0"/>
              <a:ext cx="631307" cy="786883"/>
            </a:xfrm>
            <a:custGeom>
              <a:avLst/>
              <a:gdLst/>
              <a:ahLst/>
              <a:cxnLst/>
              <a:rect l="l" t="t" r="r" b="b"/>
              <a:pathLst>
                <a:path w="631307" h="786883">
                  <a:moveTo>
                    <a:pt x="0" y="0"/>
                  </a:moveTo>
                  <a:lnTo>
                    <a:pt x="631307" y="0"/>
                  </a:lnTo>
                  <a:lnTo>
                    <a:pt x="631307" y="786883"/>
                  </a:lnTo>
                  <a:lnTo>
                    <a:pt x="0" y="786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03755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4055144" y="-457139"/>
            <a:ext cx="4649278" cy="4649278"/>
          </a:xfrm>
          <a:custGeom>
            <a:avLst/>
            <a:gdLst/>
            <a:ahLst/>
            <a:cxnLst/>
            <a:rect l="l" t="t" r="r" b="b"/>
            <a:pathLst>
              <a:path w="4649278" h="4649278">
                <a:moveTo>
                  <a:pt x="0" y="0"/>
                </a:moveTo>
                <a:lnTo>
                  <a:pt x="4649279" y="0"/>
                </a:lnTo>
                <a:lnTo>
                  <a:pt x="4649279" y="4649279"/>
                </a:lnTo>
                <a:lnTo>
                  <a:pt x="0" y="4649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999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28050" y="8476978"/>
            <a:ext cx="6854189" cy="1450803"/>
          </a:xfrm>
          <a:custGeom>
            <a:avLst/>
            <a:gdLst/>
            <a:ahLst/>
            <a:cxnLst/>
            <a:rect l="l" t="t" r="r" b="b"/>
            <a:pathLst>
              <a:path w="6854189" h="1450803">
                <a:moveTo>
                  <a:pt x="0" y="0"/>
                </a:moveTo>
                <a:lnTo>
                  <a:pt x="6854189" y="0"/>
                </a:lnTo>
                <a:lnTo>
                  <a:pt x="6854189" y="1450804"/>
                </a:lnTo>
                <a:lnTo>
                  <a:pt x="0" y="14508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09" y="7907937"/>
            <a:ext cx="2203466" cy="2203466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961361" y="3504053"/>
            <a:ext cx="6681224" cy="3289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2"/>
              </a:lnSpc>
            </a:pPr>
            <a:r>
              <a:rPr lang="en-US" sz="5754" b="1" spc="-24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 consectetuer Delert </a:t>
            </a:r>
          </a:p>
          <a:p>
            <a:pPr algn="l">
              <a:lnSpc>
                <a:spcPts val="6502"/>
              </a:lnSpc>
            </a:pPr>
            <a:r>
              <a:rPr lang="en-US" sz="5754" b="1" spc="-24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dolot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61361" y="7094356"/>
            <a:ext cx="6187566" cy="41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7"/>
              </a:lnSpc>
            </a:pPr>
            <a:r>
              <a:rPr lang="en-US" sz="292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93159" y="0"/>
            <a:ext cx="8094841" cy="10287000"/>
          </a:xfrm>
          <a:custGeom>
            <a:avLst/>
            <a:gdLst/>
            <a:ahLst/>
            <a:cxnLst/>
            <a:rect l="l" t="t" r="r" b="b"/>
            <a:pathLst>
              <a:path w="8094841" h="10287000">
                <a:moveTo>
                  <a:pt x="0" y="0"/>
                </a:moveTo>
                <a:lnTo>
                  <a:pt x="8094841" y="0"/>
                </a:lnTo>
                <a:lnTo>
                  <a:pt x="80948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r="-30576" b="-2750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326343" y="1648399"/>
            <a:ext cx="9249753" cy="0"/>
          </a:xfrm>
          <a:prstGeom prst="line">
            <a:avLst/>
          </a:prstGeom>
          <a:ln w="19050" cap="flat">
            <a:solidFill>
              <a:srgbClr val="FF002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4382408" y="6715523"/>
            <a:ext cx="6030732" cy="1425399"/>
            <a:chOff x="0" y="0"/>
            <a:chExt cx="8040976" cy="1900532"/>
          </a:xfrm>
        </p:grpSpPr>
        <p:sp>
          <p:nvSpPr>
            <p:cNvPr id="5" name="Freeform 5"/>
            <p:cNvSpPr/>
            <p:nvPr/>
          </p:nvSpPr>
          <p:spPr>
            <a:xfrm>
              <a:off x="0" y="1168473"/>
              <a:ext cx="489625" cy="614878"/>
            </a:xfrm>
            <a:custGeom>
              <a:avLst/>
              <a:gdLst/>
              <a:ahLst/>
              <a:cxnLst/>
              <a:rect l="l" t="t" r="r" b="b"/>
              <a:pathLst>
                <a:path w="489625" h="614878">
                  <a:moveTo>
                    <a:pt x="0" y="0"/>
                  </a:moveTo>
                  <a:lnTo>
                    <a:pt x="489625" y="0"/>
                  </a:lnTo>
                  <a:lnTo>
                    <a:pt x="489625" y="614878"/>
                  </a:lnTo>
                  <a:lnTo>
                    <a:pt x="0" y="614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919139" y="0"/>
              <a:ext cx="7121837" cy="849240"/>
              <a:chOff x="0" y="0"/>
              <a:chExt cx="1465933" cy="17480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9614" y="0"/>
                    </a:moveTo>
                    <a:lnTo>
                      <a:pt x="1446319" y="0"/>
                    </a:lnTo>
                    <a:cubicBezTo>
                      <a:pt x="1451521" y="0"/>
                      <a:pt x="1456510" y="2066"/>
                      <a:pt x="1460188" y="5745"/>
                    </a:cubicBezTo>
                    <a:cubicBezTo>
                      <a:pt x="1463867" y="9423"/>
                      <a:pt x="1465933" y="14412"/>
                      <a:pt x="1465933" y="19614"/>
                    </a:cubicBezTo>
                    <a:lnTo>
                      <a:pt x="1465933" y="155191"/>
                    </a:lnTo>
                    <a:cubicBezTo>
                      <a:pt x="1465933" y="160393"/>
                      <a:pt x="1463867" y="165381"/>
                      <a:pt x="1460188" y="169060"/>
                    </a:cubicBezTo>
                    <a:cubicBezTo>
                      <a:pt x="1456510" y="172738"/>
                      <a:pt x="1451521" y="174804"/>
                      <a:pt x="1446319" y="174804"/>
                    </a:cubicBezTo>
                    <a:lnTo>
                      <a:pt x="19614" y="174804"/>
                    </a:lnTo>
                    <a:cubicBezTo>
                      <a:pt x="14412" y="174804"/>
                      <a:pt x="9423" y="172738"/>
                      <a:pt x="5745" y="169060"/>
                    </a:cubicBezTo>
                    <a:cubicBezTo>
                      <a:pt x="2066" y="165381"/>
                      <a:pt x="0" y="160393"/>
                      <a:pt x="0" y="155191"/>
                    </a:cubicBezTo>
                    <a:lnTo>
                      <a:pt x="0" y="19614"/>
                    </a:lnTo>
                    <a:cubicBezTo>
                      <a:pt x="0" y="14412"/>
                      <a:pt x="2066" y="9423"/>
                      <a:pt x="5745" y="5745"/>
                    </a:cubicBezTo>
                    <a:cubicBezTo>
                      <a:pt x="9423" y="2066"/>
                      <a:pt x="14412" y="0"/>
                      <a:pt x="19614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5781" tIns="35781" rIns="35781" bIns="35781" rtlCol="0" anchor="ctr"/>
              <a:lstStyle/>
              <a:p>
                <a:pPr algn="ctr">
                  <a:lnSpc>
                    <a:spcPts val="3880"/>
                  </a:lnSpc>
                </a:pPr>
                <a:r>
                  <a:rPr lang="en-US" sz="2772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19139" y="1051292"/>
              <a:ext cx="7121837" cy="849240"/>
              <a:chOff x="0" y="0"/>
              <a:chExt cx="1465933" cy="1748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9614" y="0"/>
                    </a:moveTo>
                    <a:lnTo>
                      <a:pt x="1446319" y="0"/>
                    </a:lnTo>
                    <a:cubicBezTo>
                      <a:pt x="1451521" y="0"/>
                      <a:pt x="1456510" y="2066"/>
                      <a:pt x="1460188" y="5745"/>
                    </a:cubicBezTo>
                    <a:cubicBezTo>
                      <a:pt x="1463867" y="9423"/>
                      <a:pt x="1465933" y="14412"/>
                      <a:pt x="1465933" y="19614"/>
                    </a:cubicBezTo>
                    <a:lnTo>
                      <a:pt x="1465933" y="155191"/>
                    </a:lnTo>
                    <a:cubicBezTo>
                      <a:pt x="1465933" y="160393"/>
                      <a:pt x="1463867" y="165381"/>
                      <a:pt x="1460188" y="169060"/>
                    </a:cubicBezTo>
                    <a:cubicBezTo>
                      <a:pt x="1456510" y="172738"/>
                      <a:pt x="1451521" y="174804"/>
                      <a:pt x="1446319" y="174804"/>
                    </a:cubicBezTo>
                    <a:lnTo>
                      <a:pt x="19614" y="174804"/>
                    </a:lnTo>
                    <a:cubicBezTo>
                      <a:pt x="14412" y="174804"/>
                      <a:pt x="9423" y="172738"/>
                      <a:pt x="5745" y="169060"/>
                    </a:cubicBezTo>
                    <a:cubicBezTo>
                      <a:pt x="2066" y="165381"/>
                      <a:pt x="0" y="160393"/>
                      <a:pt x="0" y="155191"/>
                    </a:cubicBezTo>
                    <a:lnTo>
                      <a:pt x="0" y="19614"/>
                    </a:lnTo>
                    <a:cubicBezTo>
                      <a:pt x="0" y="14412"/>
                      <a:pt x="2066" y="9423"/>
                      <a:pt x="5745" y="5745"/>
                    </a:cubicBezTo>
                    <a:cubicBezTo>
                      <a:pt x="9423" y="2066"/>
                      <a:pt x="14412" y="0"/>
                      <a:pt x="19614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5781" tIns="35781" rIns="35781" bIns="35781" rtlCol="0" anchor="ctr"/>
              <a:lstStyle/>
              <a:p>
                <a:pPr algn="ctr">
                  <a:lnSpc>
                    <a:spcPts val="3880"/>
                  </a:lnSpc>
                </a:pPr>
                <a:r>
                  <a:rPr lang="en-US" sz="2772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0" y="0"/>
              <a:ext cx="632556" cy="788440"/>
            </a:xfrm>
            <a:custGeom>
              <a:avLst/>
              <a:gdLst/>
              <a:ahLst/>
              <a:cxnLst/>
              <a:rect l="l" t="t" r="r" b="b"/>
              <a:pathLst>
                <a:path w="632556" h="788440">
                  <a:moveTo>
                    <a:pt x="0" y="0"/>
                  </a:moveTo>
                  <a:lnTo>
                    <a:pt x="632556" y="0"/>
                  </a:lnTo>
                  <a:lnTo>
                    <a:pt x="632556" y="788440"/>
                  </a:lnTo>
                  <a:lnTo>
                    <a:pt x="0" y="788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103755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43248" y="8699944"/>
            <a:ext cx="6178538" cy="1570378"/>
          </a:xfrm>
          <a:custGeom>
            <a:avLst/>
            <a:gdLst/>
            <a:ahLst/>
            <a:cxnLst/>
            <a:rect l="l" t="t" r="r" b="b"/>
            <a:pathLst>
              <a:path w="6178538" h="1570378">
                <a:moveTo>
                  <a:pt x="0" y="0"/>
                </a:moveTo>
                <a:lnTo>
                  <a:pt x="6178538" y="0"/>
                </a:lnTo>
                <a:lnTo>
                  <a:pt x="6178538" y="1570379"/>
                </a:lnTo>
                <a:lnTo>
                  <a:pt x="0" y="157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43439" y="2222161"/>
            <a:ext cx="9296410" cy="321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18"/>
              </a:lnSpc>
            </a:pPr>
            <a:r>
              <a:rPr lang="en-US" sz="7449" b="1" spc="-312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</a:t>
            </a:r>
            <a:r>
              <a:rPr lang="en-US" sz="7449" b="1" spc="-312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consectetuer</a:t>
            </a:r>
          </a:p>
          <a:p>
            <a:pPr algn="l">
              <a:lnSpc>
                <a:spcPts val="8418"/>
              </a:lnSpc>
            </a:pPr>
            <a:r>
              <a:rPr lang="en-US" sz="7449" b="1" spc="-312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Delert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8498" y="320189"/>
            <a:ext cx="9954727" cy="104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7"/>
              </a:lnSpc>
            </a:pPr>
            <a:r>
              <a:rPr lang="en-US" sz="4027" spc="-169">
                <a:solidFill>
                  <a:srgbClr val="FF002F"/>
                </a:solidFill>
                <a:latin typeface="DM Sans"/>
                <a:ea typeface="DM Sans"/>
                <a:cs typeface="DM Sans"/>
                <a:sym typeface="DM Sans"/>
              </a:rPr>
              <a:t>Colloque organisé par l’Ecole de droit de Toulouse - Recherche (IDETCOM)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2964" y="5745942"/>
            <a:ext cx="6187566" cy="41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7"/>
              </a:lnSpc>
            </a:pPr>
            <a:r>
              <a:rPr lang="en-US" sz="292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26343" y="1648399"/>
            <a:ext cx="9249753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731381" y="6670851"/>
            <a:ext cx="6030732" cy="1425399"/>
            <a:chOff x="0" y="0"/>
            <a:chExt cx="8040976" cy="1900532"/>
          </a:xfrm>
        </p:grpSpPr>
        <p:sp>
          <p:nvSpPr>
            <p:cNvPr id="4" name="Freeform 4"/>
            <p:cNvSpPr/>
            <p:nvPr/>
          </p:nvSpPr>
          <p:spPr>
            <a:xfrm>
              <a:off x="0" y="1168473"/>
              <a:ext cx="489625" cy="614878"/>
            </a:xfrm>
            <a:custGeom>
              <a:avLst/>
              <a:gdLst/>
              <a:ahLst/>
              <a:cxnLst/>
              <a:rect l="l" t="t" r="r" b="b"/>
              <a:pathLst>
                <a:path w="489625" h="614878">
                  <a:moveTo>
                    <a:pt x="0" y="0"/>
                  </a:moveTo>
                  <a:lnTo>
                    <a:pt x="489625" y="0"/>
                  </a:lnTo>
                  <a:lnTo>
                    <a:pt x="489625" y="614878"/>
                  </a:lnTo>
                  <a:lnTo>
                    <a:pt x="0" y="614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19139" y="0"/>
              <a:ext cx="7121837" cy="849240"/>
              <a:chOff x="0" y="0"/>
              <a:chExt cx="1465933" cy="1748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9614" y="0"/>
                    </a:moveTo>
                    <a:lnTo>
                      <a:pt x="1446319" y="0"/>
                    </a:lnTo>
                    <a:cubicBezTo>
                      <a:pt x="1451521" y="0"/>
                      <a:pt x="1456510" y="2066"/>
                      <a:pt x="1460188" y="5745"/>
                    </a:cubicBezTo>
                    <a:cubicBezTo>
                      <a:pt x="1463867" y="9423"/>
                      <a:pt x="1465933" y="14412"/>
                      <a:pt x="1465933" y="19614"/>
                    </a:cubicBezTo>
                    <a:lnTo>
                      <a:pt x="1465933" y="155191"/>
                    </a:lnTo>
                    <a:cubicBezTo>
                      <a:pt x="1465933" y="160393"/>
                      <a:pt x="1463867" y="165381"/>
                      <a:pt x="1460188" y="169060"/>
                    </a:cubicBezTo>
                    <a:cubicBezTo>
                      <a:pt x="1456510" y="172738"/>
                      <a:pt x="1451521" y="174804"/>
                      <a:pt x="1446319" y="174804"/>
                    </a:cubicBezTo>
                    <a:lnTo>
                      <a:pt x="19614" y="174804"/>
                    </a:lnTo>
                    <a:cubicBezTo>
                      <a:pt x="14412" y="174804"/>
                      <a:pt x="9423" y="172738"/>
                      <a:pt x="5745" y="169060"/>
                    </a:cubicBezTo>
                    <a:cubicBezTo>
                      <a:pt x="2066" y="165381"/>
                      <a:pt x="0" y="160393"/>
                      <a:pt x="0" y="155191"/>
                    </a:cubicBezTo>
                    <a:lnTo>
                      <a:pt x="0" y="19614"/>
                    </a:lnTo>
                    <a:cubicBezTo>
                      <a:pt x="0" y="14412"/>
                      <a:pt x="2066" y="9423"/>
                      <a:pt x="5745" y="5745"/>
                    </a:cubicBezTo>
                    <a:cubicBezTo>
                      <a:pt x="9423" y="2066"/>
                      <a:pt x="14412" y="0"/>
                      <a:pt x="19614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5781" tIns="35781" rIns="35781" bIns="35781" rtlCol="0" anchor="ctr"/>
              <a:lstStyle/>
              <a:p>
                <a:pPr algn="ctr">
                  <a:lnSpc>
                    <a:spcPts val="3880"/>
                  </a:lnSpc>
                </a:pPr>
                <a:r>
                  <a:rPr lang="en-US" sz="2772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919139" y="1051292"/>
              <a:ext cx="7121837" cy="849240"/>
              <a:chOff x="0" y="0"/>
              <a:chExt cx="1465933" cy="1748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9614" y="0"/>
                    </a:moveTo>
                    <a:lnTo>
                      <a:pt x="1446319" y="0"/>
                    </a:lnTo>
                    <a:cubicBezTo>
                      <a:pt x="1451521" y="0"/>
                      <a:pt x="1456510" y="2066"/>
                      <a:pt x="1460188" y="5745"/>
                    </a:cubicBezTo>
                    <a:cubicBezTo>
                      <a:pt x="1463867" y="9423"/>
                      <a:pt x="1465933" y="14412"/>
                      <a:pt x="1465933" y="19614"/>
                    </a:cubicBezTo>
                    <a:lnTo>
                      <a:pt x="1465933" y="155191"/>
                    </a:lnTo>
                    <a:cubicBezTo>
                      <a:pt x="1465933" y="160393"/>
                      <a:pt x="1463867" y="165381"/>
                      <a:pt x="1460188" y="169060"/>
                    </a:cubicBezTo>
                    <a:cubicBezTo>
                      <a:pt x="1456510" y="172738"/>
                      <a:pt x="1451521" y="174804"/>
                      <a:pt x="1446319" y="174804"/>
                    </a:cubicBezTo>
                    <a:lnTo>
                      <a:pt x="19614" y="174804"/>
                    </a:lnTo>
                    <a:cubicBezTo>
                      <a:pt x="14412" y="174804"/>
                      <a:pt x="9423" y="172738"/>
                      <a:pt x="5745" y="169060"/>
                    </a:cubicBezTo>
                    <a:cubicBezTo>
                      <a:pt x="2066" y="165381"/>
                      <a:pt x="0" y="160393"/>
                      <a:pt x="0" y="155191"/>
                    </a:cubicBezTo>
                    <a:lnTo>
                      <a:pt x="0" y="19614"/>
                    </a:lnTo>
                    <a:cubicBezTo>
                      <a:pt x="0" y="14412"/>
                      <a:pt x="2066" y="9423"/>
                      <a:pt x="5745" y="5745"/>
                    </a:cubicBezTo>
                    <a:cubicBezTo>
                      <a:pt x="9423" y="2066"/>
                      <a:pt x="14412" y="0"/>
                      <a:pt x="19614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5781" tIns="35781" rIns="35781" bIns="35781" rtlCol="0" anchor="ctr"/>
              <a:lstStyle/>
              <a:p>
                <a:pPr algn="ctr">
                  <a:lnSpc>
                    <a:spcPts val="3880"/>
                  </a:lnSpc>
                </a:pPr>
                <a:r>
                  <a:rPr lang="en-US" sz="2772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0" y="0"/>
              <a:ext cx="632556" cy="788440"/>
            </a:xfrm>
            <a:custGeom>
              <a:avLst/>
              <a:gdLst/>
              <a:ahLst/>
              <a:cxnLst/>
              <a:rect l="l" t="t" r="r" b="b"/>
              <a:pathLst>
                <a:path w="632556" h="788440">
                  <a:moveTo>
                    <a:pt x="0" y="0"/>
                  </a:moveTo>
                  <a:lnTo>
                    <a:pt x="632556" y="0"/>
                  </a:lnTo>
                  <a:lnTo>
                    <a:pt x="632556" y="788440"/>
                  </a:lnTo>
                  <a:lnTo>
                    <a:pt x="0" y="788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03755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0193225" y="-163948"/>
            <a:ext cx="8094775" cy="10450948"/>
          </a:xfrm>
          <a:custGeom>
            <a:avLst/>
            <a:gdLst/>
            <a:ahLst/>
            <a:cxnLst/>
            <a:rect l="l" t="t" r="r" b="b"/>
            <a:pathLst>
              <a:path w="8094775" h="10450948">
                <a:moveTo>
                  <a:pt x="0" y="0"/>
                </a:moveTo>
                <a:lnTo>
                  <a:pt x="8094775" y="0"/>
                </a:lnTo>
                <a:lnTo>
                  <a:pt x="8094775" y="10450948"/>
                </a:lnTo>
                <a:lnTo>
                  <a:pt x="0" y="10450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r="-38486" b="-726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0873" y="8725687"/>
            <a:ext cx="7286284" cy="1542263"/>
          </a:xfrm>
          <a:custGeom>
            <a:avLst/>
            <a:gdLst/>
            <a:ahLst/>
            <a:cxnLst/>
            <a:rect l="l" t="t" r="r" b="b"/>
            <a:pathLst>
              <a:path w="7286284" h="1542263">
                <a:moveTo>
                  <a:pt x="0" y="0"/>
                </a:moveTo>
                <a:lnTo>
                  <a:pt x="7286284" y="0"/>
                </a:lnTo>
                <a:lnTo>
                  <a:pt x="7286284" y="1542263"/>
                </a:lnTo>
                <a:lnTo>
                  <a:pt x="0" y="15422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43439" y="2222161"/>
            <a:ext cx="9296410" cy="321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18"/>
              </a:lnSpc>
            </a:pPr>
            <a:r>
              <a:rPr lang="en-US" sz="7449" b="1" spc="-312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  <a:p>
            <a:pPr algn="l">
              <a:lnSpc>
                <a:spcPts val="8418"/>
              </a:lnSpc>
            </a:pPr>
            <a:r>
              <a:rPr lang="en-US" sz="7449" b="1" spc="-312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Delert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8498" y="320189"/>
            <a:ext cx="9954727" cy="104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7"/>
              </a:lnSpc>
            </a:pPr>
            <a:r>
              <a:rPr lang="en-US" sz="4027" spc="-169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Colloque organisé par l’Ecole de droit de Toulouse - Recherche (IDETCOM)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2964" y="5745942"/>
            <a:ext cx="6187566" cy="41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7"/>
              </a:lnSpc>
            </a:pPr>
            <a:r>
              <a:rPr lang="en-US" sz="2926">
                <a:solidFill>
                  <a:srgbClr val="221656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2050"/>
          </a:xfrm>
          <a:custGeom>
            <a:avLst/>
            <a:gdLst/>
            <a:ahLst/>
            <a:cxnLst/>
            <a:rect l="l" t="t" r="r" b="b"/>
            <a:pathLst>
              <a:path w="18288000" h="10262050">
                <a:moveTo>
                  <a:pt x="0" y="0"/>
                </a:moveTo>
                <a:lnTo>
                  <a:pt x="18288000" y="0"/>
                </a:lnTo>
                <a:lnTo>
                  <a:pt x="18288000" y="10262050"/>
                </a:lnTo>
                <a:lnTo>
                  <a:pt x="0" y="10262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51" t="-38181" b="-38181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6426374" y="-1574626"/>
            <a:ext cx="5435253" cy="18288000"/>
            <a:chOff x="0" y="0"/>
            <a:chExt cx="3864431" cy="130026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64431" cy="13002653"/>
            </a:xfrm>
            <a:custGeom>
              <a:avLst/>
              <a:gdLst/>
              <a:ahLst/>
              <a:cxnLst/>
              <a:rect l="l" t="t" r="r" b="b"/>
              <a:pathLst>
                <a:path w="3864431" h="13002653">
                  <a:moveTo>
                    <a:pt x="0" y="0"/>
                  </a:moveTo>
                  <a:lnTo>
                    <a:pt x="3864431" y="0"/>
                  </a:lnTo>
                  <a:lnTo>
                    <a:pt x="3864431" y="13002653"/>
                  </a:lnTo>
                  <a:lnTo>
                    <a:pt x="0" y="13002653"/>
                  </a:lnTo>
                  <a:close/>
                </a:path>
              </a:pathLst>
            </a:custGeom>
            <a:gradFill rotWithShape="1">
              <a:gsLst>
                <a:gs pos="0">
                  <a:srgbClr val="221656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3864431" cy="12993128"/>
            </a:xfrm>
            <a:prstGeom prst="rect">
              <a:avLst/>
            </a:prstGeom>
          </p:spPr>
          <p:txBody>
            <a:bodyPr lIns="18818" tIns="18818" rIns="18818" bIns="18818" rtlCol="0" anchor="ctr"/>
            <a:lstStyle/>
            <a:p>
              <a:pPr algn="ctr">
                <a:lnSpc>
                  <a:spcPts val="52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827220" y="0"/>
            <a:ext cx="7460780" cy="8633980"/>
          </a:xfrm>
          <a:custGeom>
            <a:avLst/>
            <a:gdLst/>
            <a:ahLst/>
            <a:cxnLst/>
            <a:rect l="l" t="t" r="r" b="b"/>
            <a:pathLst>
              <a:path w="7460780" h="8633980">
                <a:moveTo>
                  <a:pt x="0" y="0"/>
                </a:moveTo>
                <a:lnTo>
                  <a:pt x="7460780" y="0"/>
                </a:lnTo>
                <a:lnTo>
                  <a:pt x="7460780" y="8633980"/>
                </a:lnTo>
                <a:lnTo>
                  <a:pt x="0" y="863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22" t="-5065" b="-2348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958804" y="8674804"/>
            <a:ext cx="5216663" cy="1224142"/>
            <a:chOff x="0" y="0"/>
            <a:chExt cx="6955550" cy="1632189"/>
          </a:xfrm>
        </p:grpSpPr>
        <p:sp>
          <p:nvSpPr>
            <p:cNvPr id="8" name="Freeform 8"/>
            <p:cNvSpPr/>
            <p:nvPr/>
          </p:nvSpPr>
          <p:spPr>
            <a:xfrm>
              <a:off x="49909" y="1003492"/>
              <a:ext cx="420493" cy="528061"/>
            </a:xfrm>
            <a:custGeom>
              <a:avLst/>
              <a:gdLst/>
              <a:ahLst/>
              <a:cxnLst/>
              <a:rect l="l" t="t" r="r" b="b"/>
              <a:pathLst>
                <a:path w="420493" h="528061">
                  <a:moveTo>
                    <a:pt x="0" y="0"/>
                  </a:moveTo>
                  <a:lnTo>
                    <a:pt x="420493" y="0"/>
                  </a:lnTo>
                  <a:lnTo>
                    <a:pt x="420493" y="528061"/>
                  </a:lnTo>
                  <a:lnTo>
                    <a:pt x="0" y="528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839272" y="0"/>
              <a:ext cx="6116278" cy="729333"/>
              <a:chOff x="0" y="0"/>
              <a:chExt cx="1465933" cy="1748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3628" y="0"/>
                    </a:moveTo>
                    <a:lnTo>
                      <a:pt x="1442305" y="0"/>
                    </a:lnTo>
                    <a:cubicBezTo>
                      <a:pt x="1455354" y="0"/>
                      <a:pt x="1465933" y="10579"/>
                      <a:pt x="1465933" y="23628"/>
                    </a:cubicBezTo>
                    <a:lnTo>
                      <a:pt x="1465933" y="151176"/>
                    </a:lnTo>
                    <a:cubicBezTo>
                      <a:pt x="1465933" y="164226"/>
                      <a:pt x="1455354" y="174804"/>
                      <a:pt x="1442305" y="174804"/>
                    </a:cubicBezTo>
                    <a:lnTo>
                      <a:pt x="23628" y="174804"/>
                    </a:lnTo>
                    <a:cubicBezTo>
                      <a:pt x="10579" y="174804"/>
                      <a:pt x="0" y="164226"/>
                      <a:pt x="0" y="151176"/>
                    </a:cubicBezTo>
                    <a:lnTo>
                      <a:pt x="0" y="23628"/>
                    </a:lnTo>
                    <a:cubicBezTo>
                      <a:pt x="0" y="10579"/>
                      <a:pt x="10579" y="0"/>
                      <a:pt x="2362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3360"/>
                  </a:lnSpc>
                </a:pPr>
                <a:r>
                  <a:rPr lang="en-US" sz="2400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839272" y="902856"/>
              <a:ext cx="6116278" cy="729333"/>
              <a:chOff x="0" y="0"/>
              <a:chExt cx="1465933" cy="1748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3628" y="0"/>
                    </a:moveTo>
                    <a:lnTo>
                      <a:pt x="1442305" y="0"/>
                    </a:lnTo>
                    <a:cubicBezTo>
                      <a:pt x="1455354" y="0"/>
                      <a:pt x="1465933" y="10579"/>
                      <a:pt x="1465933" y="23628"/>
                    </a:cubicBezTo>
                    <a:lnTo>
                      <a:pt x="1465933" y="151176"/>
                    </a:lnTo>
                    <a:cubicBezTo>
                      <a:pt x="1465933" y="164226"/>
                      <a:pt x="1455354" y="174804"/>
                      <a:pt x="1442305" y="174804"/>
                    </a:cubicBezTo>
                    <a:lnTo>
                      <a:pt x="23628" y="174804"/>
                    </a:lnTo>
                    <a:cubicBezTo>
                      <a:pt x="10579" y="174804"/>
                      <a:pt x="0" y="164226"/>
                      <a:pt x="0" y="151176"/>
                    </a:cubicBezTo>
                    <a:lnTo>
                      <a:pt x="0" y="23628"/>
                    </a:lnTo>
                    <a:cubicBezTo>
                      <a:pt x="0" y="10579"/>
                      <a:pt x="10579" y="0"/>
                      <a:pt x="2362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3360"/>
                  </a:lnSpc>
                </a:pPr>
                <a:r>
                  <a:rPr lang="en-US" sz="2400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0"/>
              <a:ext cx="543243" cy="677117"/>
            </a:xfrm>
            <a:custGeom>
              <a:avLst/>
              <a:gdLst/>
              <a:ahLst/>
              <a:cxnLst/>
              <a:rect l="l" t="t" r="r" b="b"/>
              <a:pathLst>
                <a:path w="543243" h="677117">
                  <a:moveTo>
                    <a:pt x="0" y="0"/>
                  </a:moveTo>
                  <a:lnTo>
                    <a:pt x="543243" y="0"/>
                  </a:lnTo>
                  <a:lnTo>
                    <a:pt x="543243" y="677117"/>
                  </a:lnTo>
                  <a:lnTo>
                    <a:pt x="0" y="677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03755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483114" y="8378592"/>
            <a:ext cx="7182776" cy="1520354"/>
          </a:xfrm>
          <a:custGeom>
            <a:avLst/>
            <a:gdLst/>
            <a:ahLst/>
            <a:cxnLst/>
            <a:rect l="l" t="t" r="r" b="b"/>
            <a:pathLst>
              <a:path w="7182776" h="1520354">
                <a:moveTo>
                  <a:pt x="0" y="0"/>
                </a:moveTo>
                <a:lnTo>
                  <a:pt x="7182776" y="0"/>
                </a:lnTo>
                <a:lnTo>
                  <a:pt x="7182776" y="1520354"/>
                </a:lnTo>
                <a:lnTo>
                  <a:pt x="0" y="1520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634744" y="863292"/>
            <a:ext cx="5614683" cy="4120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9"/>
              </a:lnSpc>
            </a:pPr>
            <a:r>
              <a:rPr lang="en-US" sz="7758" spc="-325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8069"/>
              </a:lnSpc>
            </a:pPr>
            <a:r>
              <a:rPr lang="en-US" sz="7758" spc="-325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Delert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634744" y="5463589"/>
            <a:ext cx="6344145" cy="460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1"/>
              </a:lnSpc>
            </a:pPr>
            <a:r>
              <a:rPr lang="en-US" sz="3090" spc="-207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2050"/>
          </a:xfrm>
          <a:custGeom>
            <a:avLst/>
            <a:gdLst/>
            <a:ahLst/>
            <a:cxnLst/>
            <a:rect l="l" t="t" r="r" b="b"/>
            <a:pathLst>
              <a:path w="18288000" h="10262050">
                <a:moveTo>
                  <a:pt x="0" y="0"/>
                </a:moveTo>
                <a:lnTo>
                  <a:pt x="18288000" y="0"/>
                </a:lnTo>
                <a:lnTo>
                  <a:pt x="18288000" y="10262050"/>
                </a:lnTo>
                <a:lnTo>
                  <a:pt x="0" y="10262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51" t="-38181" b="-38181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6962322" y="-1038678"/>
            <a:ext cx="4363356" cy="18288000"/>
            <a:chOff x="0" y="0"/>
            <a:chExt cx="3651658" cy="153050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1658" cy="15305081"/>
            </a:xfrm>
            <a:custGeom>
              <a:avLst/>
              <a:gdLst/>
              <a:ahLst/>
              <a:cxnLst/>
              <a:rect l="l" t="t" r="r" b="b"/>
              <a:pathLst>
                <a:path w="3651658" h="15305081">
                  <a:moveTo>
                    <a:pt x="0" y="0"/>
                  </a:moveTo>
                  <a:lnTo>
                    <a:pt x="3651658" y="0"/>
                  </a:lnTo>
                  <a:lnTo>
                    <a:pt x="3651658" y="15305081"/>
                  </a:lnTo>
                  <a:lnTo>
                    <a:pt x="0" y="15305081"/>
                  </a:lnTo>
                  <a:close/>
                </a:path>
              </a:pathLst>
            </a:custGeom>
            <a:gradFill rotWithShape="1">
              <a:gsLst>
                <a:gs pos="0">
                  <a:srgbClr val="EE1C35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651658" cy="15305081"/>
            </a:xfrm>
            <a:prstGeom prst="rect">
              <a:avLst/>
            </a:prstGeom>
          </p:spPr>
          <p:txBody>
            <a:bodyPr lIns="15987" tIns="15987" rIns="15987" bIns="15987" rtlCol="0" anchor="ctr"/>
            <a:lstStyle/>
            <a:p>
              <a:pPr algn="ctr">
                <a:lnSpc>
                  <a:spcPts val="44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10733308" y="0"/>
            <a:ext cx="7554692" cy="8378592"/>
          </a:xfrm>
          <a:custGeom>
            <a:avLst/>
            <a:gdLst/>
            <a:ahLst/>
            <a:cxnLst/>
            <a:rect l="l" t="t" r="r" b="b"/>
            <a:pathLst>
              <a:path w="7554692" h="8378592">
                <a:moveTo>
                  <a:pt x="0" y="0"/>
                </a:moveTo>
                <a:lnTo>
                  <a:pt x="7554692" y="0"/>
                </a:lnTo>
                <a:lnTo>
                  <a:pt x="7554692" y="8378592"/>
                </a:lnTo>
                <a:lnTo>
                  <a:pt x="0" y="8378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17" r="-577" b="-3325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853500" y="6294140"/>
            <a:ext cx="5405800" cy="1268525"/>
            <a:chOff x="0" y="0"/>
            <a:chExt cx="7207733" cy="1691366"/>
          </a:xfrm>
        </p:grpSpPr>
        <p:sp>
          <p:nvSpPr>
            <p:cNvPr id="8" name="Freeform 8"/>
            <p:cNvSpPr/>
            <p:nvPr/>
          </p:nvSpPr>
          <p:spPr>
            <a:xfrm>
              <a:off x="51719" y="1039875"/>
              <a:ext cx="435739" cy="547207"/>
            </a:xfrm>
            <a:custGeom>
              <a:avLst/>
              <a:gdLst/>
              <a:ahLst/>
              <a:cxnLst/>
              <a:rect l="l" t="t" r="r" b="b"/>
              <a:pathLst>
                <a:path w="435739" h="547207">
                  <a:moveTo>
                    <a:pt x="0" y="0"/>
                  </a:moveTo>
                  <a:lnTo>
                    <a:pt x="435738" y="0"/>
                  </a:lnTo>
                  <a:lnTo>
                    <a:pt x="435738" y="547207"/>
                  </a:lnTo>
                  <a:lnTo>
                    <a:pt x="0" y="54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869701" y="0"/>
              <a:ext cx="6338032" cy="755776"/>
              <a:chOff x="0" y="0"/>
              <a:chExt cx="1465933" cy="1748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3628" y="0"/>
                    </a:moveTo>
                    <a:lnTo>
                      <a:pt x="1442305" y="0"/>
                    </a:lnTo>
                    <a:cubicBezTo>
                      <a:pt x="1455354" y="0"/>
                      <a:pt x="1465933" y="10579"/>
                      <a:pt x="1465933" y="23628"/>
                    </a:cubicBezTo>
                    <a:lnTo>
                      <a:pt x="1465933" y="151176"/>
                    </a:lnTo>
                    <a:cubicBezTo>
                      <a:pt x="1465933" y="164226"/>
                      <a:pt x="1455354" y="174804"/>
                      <a:pt x="1442305" y="174804"/>
                    </a:cubicBezTo>
                    <a:lnTo>
                      <a:pt x="23628" y="174804"/>
                    </a:lnTo>
                    <a:cubicBezTo>
                      <a:pt x="10579" y="174804"/>
                      <a:pt x="0" y="164226"/>
                      <a:pt x="0" y="151176"/>
                    </a:cubicBezTo>
                    <a:lnTo>
                      <a:pt x="0" y="23628"/>
                    </a:lnTo>
                    <a:cubicBezTo>
                      <a:pt x="0" y="10579"/>
                      <a:pt x="10579" y="0"/>
                      <a:pt x="2362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3360"/>
                  </a:lnSpc>
                </a:pPr>
                <a:r>
                  <a:rPr lang="en-US" sz="2400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869701" y="935591"/>
              <a:ext cx="6338032" cy="755776"/>
              <a:chOff x="0" y="0"/>
              <a:chExt cx="1465933" cy="1748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3628" y="0"/>
                    </a:moveTo>
                    <a:lnTo>
                      <a:pt x="1442305" y="0"/>
                    </a:lnTo>
                    <a:cubicBezTo>
                      <a:pt x="1455354" y="0"/>
                      <a:pt x="1465933" y="10579"/>
                      <a:pt x="1465933" y="23628"/>
                    </a:cubicBezTo>
                    <a:lnTo>
                      <a:pt x="1465933" y="151176"/>
                    </a:lnTo>
                    <a:cubicBezTo>
                      <a:pt x="1465933" y="164226"/>
                      <a:pt x="1455354" y="174804"/>
                      <a:pt x="1442305" y="174804"/>
                    </a:cubicBezTo>
                    <a:lnTo>
                      <a:pt x="23628" y="174804"/>
                    </a:lnTo>
                    <a:cubicBezTo>
                      <a:pt x="10579" y="174804"/>
                      <a:pt x="0" y="164226"/>
                      <a:pt x="0" y="151176"/>
                    </a:cubicBezTo>
                    <a:lnTo>
                      <a:pt x="0" y="23628"/>
                    </a:lnTo>
                    <a:cubicBezTo>
                      <a:pt x="0" y="10579"/>
                      <a:pt x="10579" y="0"/>
                      <a:pt x="2362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3360"/>
                  </a:lnSpc>
                </a:pPr>
                <a:r>
                  <a:rPr lang="en-US" sz="2400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0"/>
              <a:ext cx="562939" cy="701667"/>
            </a:xfrm>
            <a:custGeom>
              <a:avLst/>
              <a:gdLst/>
              <a:ahLst/>
              <a:cxnLst/>
              <a:rect l="l" t="t" r="r" b="b"/>
              <a:pathLst>
                <a:path w="562939" h="701667">
                  <a:moveTo>
                    <a:pt x="0" y="0"/>
                  </a:moveTo>
                  <a:lnTo>
                    <a:pt x="562939" y="0"/>
                  </a:lnTo>
                  <a:lnTo>
                    <a:pt x="562939" y="701667"/>
                  </a:lnTo>
                  <a:lnTo>
                    <a:pt x="0" y="70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03755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234484" y="8674804"/>
            <a:ext cx="7182776" cy="1520354"/>
          </a:xfrm>
          <a:custGeom>
            <a:avLst/>
            <a:gdLst/>
            <a:ahLst/>
            <a:cxnLst/>
            <a:rect l="l" t="t" r="r" b="b"/>
            <a:pathLst>
              <a:path w="7182776" h="1520354">
                <a:moveTo>
                  <a:pt x="0" y="0"/>
                </a:moveTo>
                <a:lnTo>
                  <a:pt x="7182776" y="0"/>
                </a:lnTo>
                <a:lnTo>
                  <a:pt x="7182776" y="1520354"/>
                </a:lnTo>
                <a:lnTo>
                  <a:pt x="0" y="1520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634744" y="863292"/>
            <a:ext cx="5614683" cy="4120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9"/>
              </a:lnSpc>
            </a:pPr>
            <a:r>
              <a:rPr lang="en-US" sz="7758" spc="-325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8069"/>
              </a:lnSpc>
            </a:pPr>
            <a:r>
              <a:rPr lang="en-US" sz="7758" spc="-325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Delert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634744" y="5337302"/>
            <a:ext cx="6344145" cy="460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1"/>
              </a:lnSpc>
            </a:pPr>
            <a:r>
              <a:rPr lang="en-US" sz="3090" spc="-207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2050"/>
          </a:xfrm>
          <a:custGeom>
            <a:avLst/>
            <a:gdLst/>
            <a:ahLst/>
            <a:cxnLst/>
            <a:rect l="l" t="t" r="r" b="b"/>
            <a:pathLst>
              <a:path w="18288000" h="10262050">
                <a:moveTo>
                  <a:pt x="0" y="0"/>
                </a:moveTo>
                <a:lnTo>
                  <a:pt x="18288000" y="0"/>
                </a:lnTo>
                <a:lnTo>
                  <a:pt x="18288000" y="10262050"/>
                </a:lnTo>
                <a:lnTo>
                  <a:pt x="0" y="10262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51" t="-38181" b="-38181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7953282" y="-47718"/>
            <a:ext cx="2381436" cy="18288000"/>
            <a:chOff x="0" y="0"/>
            <a:chExt cx="1937583" cy="148794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7583" cy="14879475"/>
            </a:xfrm>
            <a:custGeom>
              <a:avLst/>
              <a:gdLst/>
              <a:ahLst/>
              <a:cxnLst/>
              <a:rect l="l" t="t" r="r" b="b"/>
              <a:pathLst>
                <a:path w="1937583" h="14879475">
                  <a:moveTo>
                    <a:pt x="0" y="0"/>
                  </a:moveTo>
                  <a:lnTo>
                    <a:pt x="1937583" y="0"/>
                  </a:lnTo>
                  <a:lnTo>
                    <a:pt x="1937583" y="14879475"/>
                  </a:lnTo>
                  <a:lnTo>
                    <a:pt x="0" y="14879475"/>
                  </a:lnTo>
                  <a:close/>
                </a:path>
              </a:pathLst>
            </a:custGeom>
            <a:gradFill rotWithShape="1">
              <a:gsLst>
                <a:gs pos="0">
                  <a:srgbClr val="DA786D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937583" cy="14879475"/>
            </a:xfrm>
            <a:prstGeom prst="rect">
              <a:avLst/>
            </a:prstGeom>
          </p:spPr>
          <p:txBody>
            <a:bodyPr lIns="16444" tIns="16444" rIns="16444" bIns="16444" rtlCol="0" anchor="ctr"/>
            <a:lstStyle/>
            <a:p>
              <a:pPr algn="ctr">
                <a:lnSpc>
                  <a:spcPts val="45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10563824" y="0"/>
            <a:ext cx="7724176" cy="8674804"/>
          </a:xfrm>
          <a:custGeom>
            <a:avLst/>
            <a:gdLst/>
            <a:ahLst/>
            <a:cxnLst/>
            <a:rect l="l" t="t" r="r" b="b"/>
            <a:pathLst>
              <a:path w="7724176" h="8674804">
                <a:moveTo>
                  <a:pt x="0" y="0"/>
                </a:moveTo>
                <a:lnTo>
                  <a:pt x="7724176" y="0"/>
                </a:lnTo>
                <a:lnTo>
                  <a:pt x="7724176" y="8674804"/>
                </a:lnTo>
                <a:lnTo>
                  <a:pt x="0" y="8674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5" b="-2391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559158" y="8703379"/>
            <a:ext cx="5405800" cy="1268525"/>
            <a:chOff x="0" y="0"/>
            <a:chExt cx="7207733" cy="1691366"/>
          </a:xfrm>
        </p:grpSpPr>
        <p:sp>
          <p:nvSpPr>
            <p:cNvPr id="8" name="Freeform 8"/>
            <p:cNvSpPr/>
            <p:nvPr/>
          </p:nvSpPr>
          <p:spPr>
            <a:xfrm>
              <a:off x="51719" y="1039875"/>
              <a:ext cx="435739" cy="547207"/>
            </a:xfrm>
            <a:custGeom>
              <a:avLst/>
              <a:gdLst/>
              <a:ahLst/>
              <a:cxnLst/>
              <a:rect l="l" t="t" r="r" b="b"/>
              <a:pathLst>
                <a:path w="435739" h="547207">
                  <a:moveTo>
                    <a:pt x="0" y="0"/>
                  </a:moveTo>
                  <a:lnTo>
                    <a:pt x="435738" y="0"/>
                  </a:lnTo>
                  <a:lnTo>
                    <a:pt x="435738" y="547207"/>
                  </a:lnTo>
                  <a:lnTo>
                    <a:pt x="0" y="54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869701" y="0"/>
              <a:ext cx="6338032" cy="755776"/>
              <a:chOff x="0" y="0"/>
              <a:chExt cx="1465933" cy="1748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3628" y="0"/>
                    </a:moveTo>
                    <a:lnTo>
                      <a:pt x="1442305" y="0"/>
                    </a:lnTo>
                    <a:cubicBezTo>
                      <a:pt x="1455354" y="0"/>
                      <a:pt x="1465933" y="10579"/>
                      <a:pt x="1465933" y="23628"/>
                    </a:cubicBezTo>
                    <a:lnTo>
                      <a:pt x="1465933" y="151176"/>
                    </a:lnTo>
                    <a:cubicBezTo>
                      <a:pt x="1465933" y="164226"/>
                      <a:pt x="1455354" y="174804"/>
                      <a:pt x="1442305" y="174804"/>
                    </a:cubicBezTo>
                    <a:lnTo>
                      <a:pt x="23628" y="174804"/>
                    </a:lnTo>
                    <a:cubicBezTo>
                      <a:pt x="10579" y="174804"/>
                      <a:pt x="0" y="164226"/>
                      <a:pt x="0" y="151176"/>
                    </a:cubicBezTo>
                    <a:lnTo>
                      <a:pt x="0" y="23628"/>
                    </a:lnTo>
                    <a:cubicBezTo>
                      <a:pt x="0" y="10579"/>
                      <a:pt x="10579" y="0"/>
                      <a:pt x="2362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3360"/>
                  </a:lnSpc>
                </a:pPr>
                <a:r>
                  <a:rPr lang="en-US" sz="2400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869701" y="935591"/>
              <a:ext cx="6338032" cy="755776"/>
              <a:chOff x="0" y="0"/>
              <a:chExt cx="1465933" cy="1748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3628" y="0"/>
                    </a:moveTo>
                    <a:lnTo>
                      <a:pt x="1442305" y="0"/>
                    </a:lnTo>
                    <a:cubicBezTo>
                      <a:pt x="1455354" y="0"/>
                      <a:pt x="1465933" y="10579"/>
                      <a:pt x="1465933" y="23628"/>
                    </a:cubicBezTo>
                    <a:lnTo>
                      <a:pt x="1465933" y="151176"/>
                    </a:lnTo>
                    <a:cubicBezTo>
                      <a:pt x="1465933" y="164226"/>
                      <a:pt x="1455354" y="174804"/>
                      <a:pt x="1442305" y="174804"/>
                    </a:cubicBezTo>
                    <a:lnTo>
                      <a:pt x="23628" y="174804"/>
                    </a:lnTo>
                    <a:cubicBezTo>
                      <a:pt x="10579" y="174804"/>
                      <a:pt x="0" y="164226"/>
                      <a:pt x="0" y="151176"/>
                    </a:cubicBezTo>
                    <a:lnTo>
                      <a:pt x="0" y="23628"/>
                    </a:lnTo>
                    <a:cubicBezTo>
                      <a:pt x="0" y="10579"/>
                      <a:pt x="10579" y="0"/>
                      <a:pt x="2362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3360"/>
                  </a:lnSpc>
                </a:pPr>
                <a:r>
                  <a:rPr lang="en-US" sz="2400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0"/>
              <a:ext cx="562939" cy="701667"/>
            </a:xfrm>
            <a:custGeom>
              <a:avLst/>
              <a:gdLst/>
              <a:ahLst/>
              <a:cxnLst/>
              <a:rect l="l" t="t" r="r" b="b"/>
              <a:pathLst>
                <a:path w="562939" h="701667">
                  <a:moveTo>
                    <a:pt x="0" y="0"/>
                  </a:moveTo>
                  <a:lnTo>
                    <a:pt x="562939" y="0"/>
                  </a:lnTo>
                  <a:lnTo>
                    <a:pt x="562939" y="701667"/>
                  </a:lnTo>
                  <a:lnTo>
                    <a:pt x="0" y="70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03755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234484" y="8674804"/>
            <a:ext cx="7182776" cy="1520354"/>
          </a:xfrm>
          <a:custGeom>
            <a:avLst/>
            <a:gdLst/>
            <a:ahLst/>
            <a:cxnLst/>
            <a:rect l="l" t="t" r="r" b="b"/>
            <a:pathLst>
              <a:path w="7182776" h="1520354">
                <a:moveTo>
                  <a:pt x="0" y="0"/>
                </a:moveTo>
                <a:lnTo>
                  <a:pt x="7182776" y="0"/>
                </a:lnTo>
                <a:lnTo>
                  <a:pt x="7182776" y="1520354"/>
                </a:lnTo>
                <a:lnTo>
                  <a:pt x="0" y="1520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634744" y="863292"/>
            <a:ext cx="5614683" cy="4120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9"/>
              </a:lnSpc>
            </a:pPr>
            <a:r>
              <a:rPr lang="en-US" sz="7758" spc="-325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8069"/>
              </a:lnSpc>
            </a:pPr>
            <a:r>
              <a:rPr lang="en-US" sz="7758" spc="-325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Delert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634744" y="5337302"/>
            <a:ext cx="6344145" cy="460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1"/>
              </a:lnSpc>
            </a:pPr>
            <a:r>
              <a:rPr lang="en-US" sz="3090" spc="-207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528338"/>
            <a:ext cx="9919445" cy="8922959"/>
          </a:xfrm>
          <a:custGeom>
            <a:avLst/>
            <a:gdLst/>
            <a:ahLst/>
            <a:cxnLst/>
            <a:rect l="l" t="t" r="r" b="b"/>
            <a:pathLst>
              <a:path w="9919445" h="8922959">
                <a:moveTo>
                  <a:pt x="0" y="0"/>
                </a:moveTo>
                <a:lnTo>
                  <a:pt x="9919445" y="0"/>
                </a:lnTo>
                <a:lnTo>
                  <a:pt x="9919445" y="8922959"/>
                </a:lnTo>
                <a:lnTo>
                  <a:pt x="0" y="8922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0" r="-18994" b="-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57257" y="0"/>
            <a:ext cx="12730743" cy="9624091"/>
          </a:xfrm>
          <a:custGeom>
            <a:avLst/>
            <a:gdLst/>
            <a:ahLst/>
            <a:cxnLst/>
            <a:rect l="l" t="t" r="r" b="b"/>
            <a:pathLst>
              <a:path w="12730743" h="9624091">
                <a:moveTo>
                  <a:pt x="0" y="0"/>
                </a:moveTo>
                <a:lnTo>
                  <a:pt x="12730743" y="0"/>
                </a:lnTo>
                <a:lnTo>
                  <a:pt x="12730743" y="9624091"/>
                </a:lnTo>
                <a:lnTo>
                  <a:pt x="0" y="9624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5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51032" y="6366036"/>
            <a:ext cx="6321264" cy="6321264"/>
          </a:xfrm>
          <a:custGeom>
            <a:avLst/>
            <a:gdLst/>
            <a:ahLst/>
            <a:cxnLst/>
            <a:rect l="l" t="t" r="r" b="b"/>
            <a:pathLst>
              <a:path w="6321264" h="6321264">
                <a:moveTo>
                  <a:pt x="0" y="0"/>
                </a:moveTo>
                <a:lnTo>
                  <a:pt x="6321264" y="0"/>
                </a:lnTo>
                <a:lnTo>
                  <a:pt x="6321264" y="6321264"/>
                </a:lnTo>
                <a:lnTo>
                  <a:pt x="0" y="6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8695" y="3721293"/>
            <a:ext cx="5405800" cy="1268525"/>
            <a:chOff x="0" y="0"/>
            <a:chExt cx="7207733" cy="1691366"/>
          </a:xfrm>
        </p:grpSpPr>
        <p:sp>
          <p:nvSpPr>
            <p:cNvPr id="6" name="Freeform 6"/>
            <p:cNvSpPr/>
            <p:nvPr/>
          </p:nvSpPr>
          <p:spPr>
            <a:xfrm>
              <a:off x="51719" y="1039875"/>
              <a:ext cx="435739" cy="547207"/>
            </a:xfrm>
            <a:custGeom>
              <a:avLst/>
              <a:gdLst/>
              <a:ahLst/>
              <a:cxnLst/>
              <a:rect l="l" t="t" r="r" b="b"/>
              <a:pathLst>
                <a:path w="435739" h="547207">
                  <a:moveTo>
                    <a:pt x="0" y="0"/>
                  </a:moveTo>
                  <a:lnTo>
                    <a:pt x="435738" y="0"/>
                  </a:lnTo>
                  <a:lnTo>
                    <a:pt x="435738" y="547207"/>
                  </a:lnTo>
                  <a:lnTo>
                    <a:pt x="0" y="54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869701" y="0"/>
              <a:ext cx="6338032" cy="755776"/>
              <a:chOff x="0" y="0"/>
              <a:chExt cx="1465933" cy="17480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3628" y="0"/>
                    </a:moveTo>
                    <a:lnTo>
                      <a:pt x="1442305" y="0"/>
                    </a:lnTo>
                    <a:cubicBezTo>
                      <a:pt x="1455354" y="0"/>
                      <a:pt x="1465933" y="10579"/>
                      <a:pt x="1465933" y="23628"/>
                    </a:cubicBezTo>
                    <a:lnTo>
                      <a:pt x="1465933" y="151176"/>
                    </a:lnTo>
                    <a:cubicBezTo>
                      <a:pt x="1465933" y="164226"/>
                      <a:pt x="1455354" y="174804"/>
                      <a:pt x="1442305" y="174804"/>
                    </a:cubicBezTo>
                    <a:lnTo>
                      <a:pt x="23628" y="174804"/>
                    </a:lnTo>
                    <a:cubicBezTo>
                      <a:pt x="10579" y="174804"/>
                      <a:pt x="0" y="164226"/>
                      <a:pt x="0" y="151176"/>
                    </a:cubicBezTo>
                    <a:lnTo>
                      <a:pt x="0" y="23628"/>
                    </a:lnTo>
                    <a:cubicBezTo>
                      <a:pt x="0" y="10579"/>
                      <a:pt x="10579" y="0"/>
                      <a:pt x="2362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3360"/>
                  </a:lnSpc>
                </a:pPr>
                <a:r>
                  <a:rPr lang="en-US" sz="2400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69701" y="935591"/>
              <a:ext cx="6338032" cy="755776"/>
              <a:chOff x="0" y="0"/>
              <a:chExt cx="1465933" cy="17480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3628" y="0"/>
                    </a:moveTo>
                    <a:lnTo>
                      <a:pt x="1442305" y="0"/>
                    </a:lnTo>
                    <a:cubicBezTo>
                      <a:pt x="1455354" y="0"/>
                      <a:pt x="1465933" y="10579"/>
                      <a:pt x="1465933" y="23628"/>
                    </a:cubicBezTo>
                    <a:lnTo>
                      <a:pt x="1465933" y="151176"/>
                    </a:lnTo>
                    <a:cubicBezTo>
                      <a:pt x="1465933" y="164226"/>
                      <a:pt x="1455354" y="174804"/>
                      <a:pt x="1442305" y="174804"/>
                    </a:cubicBezTo>
                    <a:lnTo>
                      <a:pt x="23628" y="174804"/>
                    </a:lnTo>
                    <a:cubicBezTo>
                      <a:pt x="10579" y="174804"/>
                      <a:pt x="0" y="164226"/>
                      <a:pt x="0" y="151176"/>
                    </a:cubicBezTo>
                    <a:lnTo>
                      <a:pt x="0" y="23628"/>
                    </a:lnTo>
                    <a:cubicBezTo>
                      <a:pt x="0" y="10579"/>
                      <a:pt x="10579" y="0"/>
                      <a:pt x="2362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3360"/>
                  </a:lnSpc>
                </a:pPr>
                <a:r>
                  <a:rPr lang="en-US" sz="2400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0"/>
              <a:ext cx="562939" cy="701667"/>
            </a:xfrm>
            <a:custGeom>
              <a:avLst/>
              <a:gdLst/>
              <a:ahLst/>
              <a:cxnLst/>
              <a:rect l="l" t="t" r="r" b="b"/>
              <a:pathLst>
                <a:path w="562939" h="701667">
                  <a:moveTo>
                    <a:pt x="0" y="0"/>
                  </a:moveTo>
                  <a:lnTo>
                    <a:pt x="562939" y="0"/>
                  </a:lnTo>
                  <a:lnTo>
                    <a:pt x="562939" y="701667"/>
                  </a:lnTo>
                  <a:lnTo>
                    <a:pt x="0" y="70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230065" y="8734693"/>
            <a:ext cx="6771065" cy="1433209"/>
          </a:xfrm>
          <a:custGeom>
            <a:avLst/>
            <a:gdLst/>
            <a:ahLst/>
            <a:cxnLst/>
            <a:rect l="l" t="t" r="r" b="b"/>
            <a:pathLst>
              <a:path w="6771065" h="1433209">
                <a:moveTo>
                  <a:pt x="0" y="0"/>
                </a:moveTo>
                <a:lnTo>
                  <a:pt x="6771065" y="0"/>
                </a:lnTo>
                <a:lnTo>
                  <a:pt x="6771065" y="1433209"/>
                </a:lnTo>
                <a:lnTo>
                  <a:pt x="0" y="1433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533854" y="1622077"/>
            <a:ext cx="5220292" cy="318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85"/>
              </a:lnSpc>
            </a:pPr>
            <a:r>
              <a:rPr lang="en-US" sz="6043" spc="-253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6285"/>
              </a:lnSpc>
            </a:pPr>
            <a:r>
              <a:rPr lang="en-US" sz="6043" spc="-253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Delert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33854" y="5229463"/>
            <a:ext cx="4865286" cy="42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sz="2919" spc="-195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0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74130" y="1556383"/>
            <a:ext cx="5830128" cy="204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9"/>
              </a:lnSpc>
            </a:pPr>
            <a:r>
              <a:rPr lang="en-US" sz="5143" spc="-216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5349"/>
              </a:lnSpc>
            </a:pPr>
            <a:r>
              <a:rPr lang="en-US" sz="5143" spc="-216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Delert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00736" y="7393769"/>
            <a:ext cx="4865286" cy="32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6"/>
              </a:lnSpc>
            </a:pPr>
            <a:r>
              <a:rPr lang="en-US" sz="2219" spc="-148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7285" y="787429"/>
            <a:ext cx="2408715" cy="76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4"/>
              </a:lnSpc>
              <a:spcBef>
                <a:spcPct val="0"/>
              </a:spcBef>
            </a:pPr>
            <a:r>
              <a:rPr lang="en-US" sz="220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5 décembre 2025 </a:t>
            </a:r>
          </a:p>
          <a:p>
            <a:pPr algn="ctr">
              <a:lnSpc>
                <a:spcPts val="3084"/>
              </a:lnSpc>
              <a:spcBef>
                <a:spcPct val="0"/>
              </a:spcBef>
            </a:pPr>
            <a:r>
              <a:rPr lang="en-US" sz="220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h 30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4364" y="2107122"/>
            <a:ext cx="2634556" cy="76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8"/>
              </a:lnSpc>
              <a:spcBef>
                <a:spcPct val="0"/>
              </a:spcBef>
            </a:pPr>
            <a:r>
              <a:rPr lang="en-US" sz="2184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Amphithéâtre Maury</a:t>
            </a:r>
          </a:p>
          <a:p>
            <a:pPr algn="ctr">
              <a:lnSpc>
                <a:spcPts val="3058"/>
              </a:lnSpc>
              <a:spcBef>
                <a:spcPct val="0"/>
              </a:spcBef>
            </a:pPr>
            <a:r>
              <a:rPr lang="en-US" sz="2184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Arsenal</a:t>
            </a:r>
          </a:p>
        </p:txBody>
      </p:sp>
      <p:sp>
        <p:nvSpPr>
          <p:cNvPr id="6" name="Freeform 6"/>
          <p:cNvSpPr/>
          <p:nvPr/>
        </p:nvSpPr>
        <p:spPr>
          <a:xfrm>
            <a:off x="149557" y="8405777"/>
            <a:ext cx="3136560" cy="1045520"/>
          </a:xfrm>
          <a:custGeom>
            <a:avLst/>
            <a:gdLst/>
            <a:ahLst/>
            <a:cxnLst/>
            <a:rect l="l" t="t" r="r" b="b"/>
            <a:pathLst>
              <a:path w="3136560" h="1045520">
                <a:moveTo>
                  <a:pt x="0" y="0"/>
                </a:moveTo>
                <a:lnTo>
                  <a:pt x="3136561" y="0"/>
                </a:lnTo>
                <a:lnTo>
                  <a:pt x="3136561" y="1045520"/>
                </a:lnTo>
                <a:lnTo>
                  <a:pt x="0" y="1045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84763" y="2536116"/>
            <a:ext cx="4238991" cy="4238991"/>
          </a:xfrm>
          <a:custGeom>
            <a:avLst/>
            <a:gdLst/>
            <a:ahLst/>
            <a:cxnLst/>
            <a:rect l="l" t="t" r="r" b="b"/>
            <a:pathLst>
              <a:path w="4238991" h="4238991">
                <a:moveTo>
                  <a:pt x="0" y="0"/>
                </a:moveTo>
                <a:lnTo>
                  <a:pt x="4238991" y="0"/>
                </a:lnTo>
                <a:lnTo>
                  <a:pt x="4238991" y="4238990"/>
                </a:lnTo>
                <a:lnTo>
                  <a:pt x="0" y="4238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03746" y="917761"/>
            <a:ext cx="11284254" cy="9023715"/>
          </a:xfrm>
          <a:custGeom>
            <a:avLst/>
            <a:gdLst/>
            <a:ahLst/>
            <a:cxnLst/>
            <a:rect l="l" t="t" r="r" b="b"/>
            <a:pathLst>
              <a:path w="11284254" h="9023715">
                <a:moveTo>
                  <a:pt x="0" y="0"/>
                </a:moveTo>
                <a:lnTo>
                  <a:pt x="11284254" y="0"/>
                </a:lnTo>
                <a:lnTo>
                  <a:pt x="11284254" y="9023714"/>
                </a:lnTo>
                <a:lnTo>
                  <a:pt x="0" y="9023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37" r="-847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8288000" cy="10239902"/>
          </a:xfrm>
          <a:custGeom>
            <a:avLst/>
            <a:gdLst/>
            <a:ahLst/>
            <a:cxnLst/>
            <a:rect l="l" t="t" r="r" b="b"/>
            <a:pathLst>
              <a:path w="18288000" h="10239902">
                <a:moveTo>
                  <a:pt x="0" y="0"/>
                </a:moveTo>
                <a:lnTo>
                  <a:pt x="18288000" y="0"/>
                </a:lnTo>
                <a:lnTo>
                  <a:pt x="18288000" y="10239902"/>
                </a:lnTo>
                <a:lnTo>
                  <a:pt x="0" y="10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58" t="-6650" r="-60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935" y="774518"/>
            <a:ext cx="5682159" cy="9023715"/>
          </a:xfrm>
          <a:custGeom>
            <a:avLst/>
            <a:gdLst/>
            <a:ahLst/>
            <a:cxnLst/>
            <a:rect l="l" t="t" r="r" b="b"/>
            <a:pathLst>
              <a:path w="5682159" h="9023715">
                <a:moveTo>
                  <a:pt x="0" y="0"/>
                </a:moveTo>
                <a:lnTo>
                  <a:pt x="5682159" y="0"/>
                </a:lnTo>
                <a:lnTo>
                  <a:pt x="5682159" y="9023714"/>
                </a:lnTo>
                <a:lnTo>
                  <a:pt x="0" y="9023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359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03636" y="81517"/>
            <a:ext cx="4426274" cy="4574094"/>
          </a:xfrm>
          <a:custGeom>
            <a:avLst/>
            <a:gdLst/>
            <a:ahLst/>
            <a:cxnLst/>
            <a:rect l="l" t="t" r="r" b="b"/>
            <a:pathLst>
              <a:path w="4426274" h="4574094">
                <a:moveTo>
                  <a:pt x="0" y="0"/>
                </a:moveTo>
                <a:lnTo>
                  <a:pt x="4426274" y="0"/>
                </a:lnTo>
                <a:lnTo>
                  <a:pt x="4426274" y="4574094"/>
                </a:lnTo>
                <a:lnTo>
                  <a:pt x="0" y="4574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557" y="192359"/>
            <a:ext cx="6854189" cy="1450803"/>
          </a:xfrm>
          <a:custGeom>
            <a:avLst/>
            <a:gdLst/>
            <a:ahLst/>
            <a:cxnLst/>
            <a:rect l="l" t="t" r="r" b="b"/>
            <a:pathLst>
              <a:path w="6854189" h="1450803">
                <a:moveTo>
                  <a:pt x="0" y="0"/>
                </a:moveTo>
                <a:lnTo>
                  <a:pt x="6854189" y="0"/>
                </a:lnTo>
                <a:lnTo>
                  <a:pt x="6854189" y="1450803"/>
                </a:lnTo>
                <a:lnTo>
                  <a:pt x="0" y="1450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50012" y="3808785"/>
            <a:ext cx="4398005" cy="453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3"/>
              </a:lnSpc>
            </a:pPr>
            <a:r>
              <a:rPr lang="en-US" sz="5864" b="1" spc="-246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</a:t>
            </a:r>
          </a:p>
          <a:p>
            <a:pPr algn="l">
              <a:lnSpc>
                <a:spcPts val="5923"/>
              </a:lnSpc>
            </a:pPr>
            <a:r>
              <a:rPr lang="en-US" sz="5864" b="1" spc="-246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Delert </a:t>
            </a:r>
          </a:p>
          <a:p>
            <a:pPr algn="l">
              <a:lnSpc>
                <a:spcPts val="5923"/>
              </a:lnSpc>
            </a:pPr>
            <a:endParaRPr lang="en-US" sz="5864" b="1" spc="-246">
              <a:solidFill>
                <a:srgbClr val="FFFFF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850012" y="7874563"/>
            <a:ext cx="4527522" cy="1062428"/>
            <a:chOff x="0" y="0"/>
            <a:chExt cx="6036696" cy="1416571"/>
          </a:xfrm>
        </p:grpSpPr>
        <p:sp>
          <p:nvSpPr>
            <p:cNvPr id="15" name="Freeform 15"/>
            <p:cNvSpPr/>
            <p:nvPr/>
          </p:nvSpPr>
          <p:spPr>
            <a:xfrm>
              <a:off x="43316" y="870927"/>
              <a:ext cx="364944" cy="458302"/>
            </a:xfrm>
            <a:custGeom>
              <a:avLst/>
              <a:gdLst/>
              <a:ahLst/>
              <a:cxnLst/>
              <a:rect l="l" t="t" r="r" b="b"/>
              <a:pathLst>
                <a:path w="364944" h="458302">
                  <a:moveTo>
                    <a:pt x="0" y="0"/>
                  </a:moveTo>
                  <a:lnTo>
                    <a:pt x="364944" y="0"/>
                  </a:lnTo>
                  <a:lnTo>
                    <a:pt x="364944" y="458302"/>
                  </a:lnTo>
                  <a:lnTo>
                    <a:pt x="0" y="458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6" name="Group 16"/>
            <p:cNvGrpSpPr/>
            <p:nvPr/>
          </p:nvGrpSpPr>
          <p:grpSpPr>
            <a:xfrm>
              <a:off x="728401" y="0"/>
              <a:ext cx="5308295" cy="632985"/>
              <a:chOff x="0" y="0"/>
              <a:chExt cx="1465933" cy="17480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3628" y="0"/>
                    </a:moveTo>
                    <a:lnTo>
                      <a:pt x="1442305" y="0"/>
                    </a:lnTo>
                    <a:cubicBezTo>
                      <a:pt x="1455354" y="0"/>
                      <a:pt x="1465933" y="10579"/>
                      <a:pt x="1465933" y="23628"/>
                    </a:cubicBezTo>
                    <a:lnTo>
                      <a:pt x="1465933" y="151176"/>
                    </a:lnTo>
                    <a:cubicBezTo>
                      <a:pt x="1465933" y="164226"/>
                      <a:pt x="1455354" y="174804"/>
                      <a:pt x="1442305" y="174804"/>
                    </a:cubicBezTo>
                    <a:lnTo>
                      <a:pt x="23628" y="174804"/>
                    </a:lnTo>
                    <a:cubicBezTo>
                      <a:pt x="10579" y="174804"/>
                      <a:pt x="0" y="164226"/>
                      <a:pt x="0" y="151176"/>
                    </a:cubicBezTo>
                    <a:lnTo>
                      <a:pt x="0" y="23628"/>
                    </a:lnTo>
                    <a:cubicBezTo>
                      <a:pt x="0" y="10579"/>
                      <a:pt x="10579" y="0"/>
                      <a:pt x="2362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728401" y="783586"/>
              <a:ext cx="5308295" cy="632985"/>
              <a:chOff x="0" y="0"/>
              <a:chExt cx="1465933" cy="17480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3628" y="0"/>
                    </a:moveTo>
                    <a:lnTo>
                      <a:pt x="1442305" y="0"/>
                    </a:lnTo>
                    <a:cubicBezTo>
                      <a:pt x="1455354" y="0"/>
                      <a:pt x="1465933" y="10579"/>
                      <a:pt x="1465933" y="23628"/>
                    </a:cubicBezTo>
                    <a:lnTo>
                      <a:pt x="1465933" y="151176"/>
                    </a:lnTo>
                    <a:cubicBezTo>
                      <a:pt x="1465933" y="164226"/>
                      <a:pt x="1455354" y="174804"/>
                      <a:pt x="1442305" y="174804"/>
                    </a:cubicBezTo>
                    <a:lnTo>
                      <a:pt x="23628" y="174804"/>
                    </a:lnTo>
                    <a:cubicBezTo>
                      <a:pt x="10579" y="174804"/>
                      <a:pt x="0" y="164226"/>
                      <a:pt x="0" y="151176"/>
                    </a:cubicBezTo>
                    <a:lnTo>
                      <a:pt x="0" y="23628"/>
                    </a:lnTo>
                    <a:cubicBezTo>
                      <a:pt x="0" y="10579"/>
                      <a:pt x="10579" y="0"/>
                      <a:pt x="2362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0" y="0"/>
              <a:ext cx="471479" cy="587667"/>
            </a:xfrm>
            <a:custGeom>
              <a:avLst/>
              <a:gdLst/>
              <a:ahLst/>
              <a:cxnLst/>
              <a:rect l="l" t="t" r="r" b="b"/>
              <a:pathLst>
                <a:path w="471479" h="587667">
                  <a:moveTo>
                    <a:pt x="0" y="0"/>
                  </a:moveTo>
                  <a:lnTo>
                    <a:pt x="471479" y="0"/>
                  </a:lnTo>
                  <a:lnTo>
                    <a:pt x="471479" y="587667"/>
                  </a:lnTo>
                  <a:lnTo>
                    <a:pt x="0" y="587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103755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006832"/>
            <a:ext cx="18531838" cy="5280168"/>
          </a:xfrm>
          <a:custGeom>
            <a:avLst/>
            <a:gdLst/>
            <a:ahLst/>
            <a:cxnLst/>
            <a:rect l="l" t="t" r="r" b="b"/>
            <a:pathLst>
              <a:path w="18531838" h="5796718">
                <a:moveTo>
                  <a:pt x="0" y="0"/>
                </a:moveTo>
                <a:lnTo>
                  <a:pt x="18531838" y="0"/>
                </a:lnTo>
                <a:lnTo>
                  <a:pt x="18531838" y="5796719"/>
                </a:lnTo>
                <a:lnTo>
                  <a:pt x="0" y="57967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841" b="-83930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8347765" y="-262836"/>
            <a:ext cx="2202071" cy="18897600"/>
            <a:chOff x="0" y="0"/>
            <a:chExt cx="1565659" cy="135357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5659" cy="13535799"/>
            </a:xfrm>
            <a:custGeom>
              <a:avLst/>
              <a:gdLst/>
              <a:ahLst/>
              <a:cxnLst/>
              <a:rect l="l" t="t" r="r" b="b"/>
              <a:pathLst>
                <a:path w="1565659" h="13535799">
                  <a:moveTo>
                    <a:pt x="0" y="0"/>
                  </a:moveTo>
                  <a:lnTo>
                    <a:pt x="1565659" y="0"/>
                  </a:lnTo>
                  <a:lnTo>
                    <a:pt x="1565659" y="13535799"/>
                  </a:lnTo>
                  <a:lnTo>
                    <a:pt x="0" y="13535799"/>
                  </a:lnTo>
                  <a:close/>
                </a:path>
              </a:pathLst>
            </a:custGeom>
            <a:gradFill rotWithShape="1">
              <a:gsLst>
                <a:gs pos="0">
                  <a:srgbClr val="221656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1565659" cy="13526274"/>
            </a:xfrm>
            <a:prstGeom prst="rect">
              <a:avLst/>
            </a:prstGeom>
          </p:spPr>
          <p:txBody>
            <a:bodyPr lIns="18818" tIns="18818" rIns="18818" bIns="18818" rtlCol="0" anchor="ctr"/>
            <a:lstStyle/>
            <a:p>
              <a:pPr algn="ctr">
                <a:lnSpc>
                  <a:spcPts val="52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365906"/>
            <a:ext cx="18788849" cy="11657023"/>
            <a:chOff x="0" y="-141205"/>
            <a:chExt cx="25051799" cy="15542698"/>
          </a:xfrm>
        </p:grpSpPr>
        <p:sp>
          <p:nvSpPr>
            <p:cNvPr id="7" name="Freeform 7"/>
            <p:cNvSpPr/>
            <p:nvPr/>
          </p:nvSpPr>
          <p:spPr>
            <a:xfrm>
              <a:off x="0" y="277465"/>
              <a:ext cx="25051799" cy="15124028"/>
            </a:xfrm>
            <a:custGeom>
              <a:avLst/>
              <a:gdLst/>
              <a:ahLst/>
              <a:cxnLst/>
              <a:rect l="l" t="t" r="r" b="b"/>
              <a:pathLst>
                <a:path w="25051799" h="15124028">
                  <a:moveTo>
                    <a:pt x="0" y="0"/>
                  </a:moveTo>
                  <a:lnTo>
                    <a:pt x="25051799" y="0"/>
                  </a:lnTo>
                  <a:lnTo>
                    <a:pt x="25051799" y="15124028"/>
                  </a:lnTo>
                  <a:lnTo>
                    <a:pt x="0" y="15124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586" t="-10735" b="-21186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34421" y="-141205"/>
              <a:ext cx="23782958" cy="3571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37674" y="1492276"/>
            <a:ext cx="13896893" cy="334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32"/>
              </a:lnSpc>
            </a:pPr>
            <a:r>
              <a:rPr lang="en-US" sz="8300" spc="-34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8632"/>
              </a:lnSpc>
            </a:pPr>
            <a:r>
              <a:rPr lang="en-US" sz="8300" spc="-34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dolor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7674" y="5016357"/>
            <a:ext cx="5355088" cy="48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2"/>
              </a:lnSpc>
            </a:pPr>
            <a:r>
              <a:rPr lang="en-US" sz="3243" spc="-217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9436" y="288611"/>
            <a:ext cx="2574109" cy="44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0"/>
              </a:lnSpc>
            </a:pPr>
            <a:r>
              <a:rPr lang="en-US" sz="3347" b="1" spc="-140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COLLOQUE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808406" y="3105432"/>
            <a:ext cx="6034106" cy="1410126"/>
            <a:chOff x="0" y="0"/>
            <a:chExt cx="8045475" cy="1880168"/>
          </a:xfrm>
        </p:grpSpPr>
        <p:sp>
          <p:nvSpPr>
            <p:cNvPr id="15" name="Freeform 15"/>
            <p:cNvSpPr/>
            <p:nvPr/>
          </p:nvSpPr>
          <p:spPr>
            <a:xfrm>
              <a:off x="0" y="208073"/>
              <a:ext cx="776305" cy="423971"/>
            </a:xfrm>
            <a:custGeom>
              <a:avLst/>
              <a:gdLst/>
              <a:ahLst/>
              <a:cxnLst/>
              <a:rect l="l" t="t" r="r" b="b"/>
              <a:pathLst>
                <a:path w="776305" h="423971">
                  <a:moveTo>
                    <a:pt x="0" y="0"/>
                  </a:moveTo>
                  <a:lnTo>
                    <a:pt x="776305" y="0"/>
                  </a:lnTo>
                  <a:lnTo>
                    <a:pt x="776305" y="423972"/>
                  </a:lnTo>
                  <a:lnTo>
                    <a:pt x="0" y="423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2549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90872" y="1155922"/>
              <a:ext cx="484366" cy="608273"/>
            </a:xfrm>
            <a:custGeom>
              <a:avLst/>
              <a:gdLst/>
              <a:ahLst/>
              <a:cxnLst/>
              <a:rect l="l" t="t" r="r" b="b"/>
              <a:pathLst>
                <a:path w="484366" h="608273">
                  <a:moveTo>
                    <a:pt x="0" y="0"/>
                  </a:moveTo>
                  <a:lnTo>
                    <a:pt x="484366" y="0"/>
                  </a:lnTo>
                  <a:lnTo>
                    <a:pt x="484366" y="608273"/>
                  </a:lnTo>
                  <a:lnTo>
                    <a:pt x="0" y="60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7" name="Group 17"/>
            <p:cNvGrpSpPr/>
            <p:nvPr/>
          </p:nvGrpSpPr>
          <p:grpSpPr>
            <a:xfrm>
              <a:off x="1000138" y="0"/>
              <a:ext cx="7045337" cy="840168"/>
              <a:chOff x="0" y="0"/>
              <a:chExt cx="1465933" cy="17481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65933" cy="174815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15">
                    <a:moveTo>
                      <a:pt x="27605" y="0"/>
                    </a:moveTo>
                    <a:lnTo>
                      <a:pt x="1438328" y="0"/>
                    </a:lnTo>
                    <a:cubicBezTo>
                      <a:pt x="1445650" y="0"/>
                      <a:pt x="1452671" y="2908"/>
                      <a:pt x="1457848" y="8085"/>
                    </a:cubicBezTo>
                    <a:cubicBezTo>
                      <a:pt x="1463025" y="13262"/>
                      <a:pt x="1465933" y="20284"/>
                      <a:pt x="1465933" y="27605"/>
                    </a:cubicBezTo>
                    <a:lnTo>
                      <a:pt x="1465933" y="147210"/>
                    </a:lnTo>
                    <a:cubicBezTo>
                      <a:pt x="1465933" y="154532"/>
                      <a:pt x="1463025" y="161553"/>
                      <a:pt x="1457848" y="166730"/>
                    </a:cubicBezTo>
                    <a:cubicBezTo>
                      <a:pt x="1452671" y="171907"/>
                      <a:pt x="1445650" y="174815"/>
                      <a:pt x="1438328" y="174815"/>
                    </a:cubicBezTo>
                    <a:lnTo>
                      <a:pt x="27605" y="174815"/>
                    </a:lnTo>
                    <a:cubicBezTo>
                      <a:pt x="20284" y="174815"/>
                      <a:pt x="13262" y="171907"/>
                      <a:pt x="8085" y="166730"/>
                    </a:cubicBezTo>
                    <a:cubicBezTo>
                      <a:pt x="2908" y="161553"/>
                      <a:pt x="0" y="154532"/>
                      <a:pt x="0" y="147210"/>
                    </a:cubicBezTo>
                    <a:lnTo>
                      <a:pt x="0" y="27605"/>
                    </a:lnTo>
                    <a:cubicBezTo>
                      <a:pt x="0" y="20284"/>
                      <a:pt x="2908" y="13262"/>
                      <a:pt x="8085" y="8085"/>
                    </a:cubicBezTo>
                    <a:cubicBezTo>
                      <a:pt x="13262" y="2908"/>
                      <a:pt x="20284" y="0"/>
                      <a:pt x="27605" y="0"/>
                    </a:cubicBezTo>
                    <a:close/>
                  </a:path>
                </a:pathLst>
              </a:custGeom>
              <a:ln w="19050" cap="sq">
                <a:solidFill>
                  <a:srgbClr val="FF002F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1465933" cy="222440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3780"/>
                  </a:lnSpc>
                </a:pPr>
                <a:r>
                  <a:rPr lang="en-US" sz="2700" b="1">
                    <a:solidFill>
                      <a:srgbClr val="FF002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00138" y="1040000"/>
              <a:ext cx="7045337" cy="840168"/>
              <a:chOff x="0" y="0"/>
              <a:chExt cx="1465933" cy="17481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465933" cy="174815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15">
                    <a:moveTo>
                      <a:pt x="27605" y="0"/>
                    </a:moveTo>
                    <a:lnTo>
                      <a:pt x="1438328" y="0"/>
                    </a:lnTo>
                    <a:cubicBezTo>
                      <a:pt x="1445650" y="0"/>
                      <a:pt x="1452671" y="2908"/>
                      <a:pt x="1457848" y="8085"/>
                    </a:cubicBezTo>
                    <a:cubicBezTo>
                      <a:pt x="1463025" y="13262"/>
                      <a:pt x="1465933" y="20284"/>
                      <a:pt x="1465933" y="27605"/>
                    </a:cubicBezTo>
                    <a:lnTo>
                      <a:pt x="1465933" y="147210"/>
                    </a:lnTo>
                    <a:cubicBezTo>
                      <a:pt x="1465933" y="154532"/>
                      <a:pt x="1463025" y="161553"/>
                      <a:pt x="1457848" y="166730"/>
                    </a:cubicBezTo>
                    <a:cubicBezTo>
                      <a:pt x="1452671" y="171907"/>
                      <a:pt x="1445650" y="174815"/>
                      <a:pt x="1438328" y="174815"/>
                    </a:cubicBezTo>
                    <a:lnTo>
                      <a:pt x="27605" y="174815"/>
                    </a:lnTo>
                    <a:cubicBezTo>
                      <a:pt x="20284" y="174815"/>
                      <a:pt x="13262" y="171907"/>
                      <a:pt x="8085" y="166730"/>
                    </a:cubicBezTo>
                    <a:cubicBezTo>
                      <a:pt x="2908" y="161553"/>
                      <a:pt x="0" y="154532"/>
                      <a:pt x="0" y="147210"/>
                    </a:cubicBezTo>
                    <a:lnTo>
                      <a:pt x="0" y="27605"/>
                    </a:lnTo>
                    <a:cubicBezTo>
                      <a:pt x="0" y="20284"/>
                      <a:pt x="2908" y="13262"/>
                      <a:pt x="8085" y="8085"/>
                    </a:cubicBezTo>
                    <a:cubicBezTo>
                      <a:pt x="13262" y="2908"/>
                      <a:pt x="20284" y="0"/>
                      <a:pt x="27605" y="0"/>
                    </a:cubicBezTo>
                    <a:close/>
                  </a:path>
                </a:pathLst>
              </a:custGeom>
              <a:ln w="19050" cap="sq">
                <a:solidFill>
                  <a:srgbClr val="FF002F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1465933" cy="222440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3780"/>
                  </a:lnSpc>
                </a:pPr>
                <a:r>
                  <a:rPr lang="en-US" sz="2700" b="1">
                    <a:solidFill>
                      <a:srgbClr val="FF002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</p:grpSp>
      <p:sp>
        <p:nvSpPr>
          <p:cNvPr id="23" name="Freeform 23"/>
          <p:cNvSpPr/>
          <p:nvPr/>
        </p:nvSpPr>
        <p:spPr>
          <a:xfrm>
            <a:off x="12353300" y="57150"/>
            <a:ext cx="6178538" cy="1570378"/>
          </a:xfrm>
          <a:custGeom>
            <a:avLst/>
            <a:gdLst/>
            <a:ahLst/>
            <a:cxnLst/>
            <a:rect l="l" t="t" r="r" b="b"/>
            <a:pathLst>
              <a:path w="6178538" h="1570378">
                <a:moveTo>
                  <a:pt x="0" y="0"/>
                </a:moveTo>
                <a:lnTo>
                  <a:pt x="6178538" y="0"/>
                </a:lnTo>
                <a:lnTo>
                  <a:pt x="6178538" y="1570378"/>
                </a:lnTo>
                <a:lnTo>
                  <a:pt x="0" y="15703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9364" y="6002769"/>
            <a:ext cx="6134836" cy="1433627"/>
            <a:chOff x="0" y="0"/>
            <a:chExt cx="8179781" cy="1911503"/>
          </a:xfrm>
        </p:grpSpPr>
        <p:sp>
          <p:nvSpPr>
            <p:cNvPr id="3" name="Freeform 3"/>
            <p:cNvSpPr/>
            <p:nvPr/>
          </p:nvSpPr>
          <p:spPr>
            <a:xfrm>
              <a:off x="92389" y="1175218"/>
              <a:ext cx="492451" cy="618427"/>
            </a:xfrm>
            <a:custGeom>
              <a:avLst/>
              <a:gdLst/>
              <a:ahLst/>
              <a:cxnLst/>
              <a:rect l="l" t="t" r="r" b="b"/>
              <a:pathLst>
                <a:path w="492451" h="618427">
                  <a:moveTo>
                    <a:pt x="0" y="0"/>
                  </a:moveTo>
                  <a:lnTo>
                    <a:pt x="492451" y="0"/>
                  </a:lnTo>
                  <a:lnTo>
                    <a:pt x="492451" y="618427"/>
                  </a:lnTo>
                  <a:lnTo>
                    <a:pt x="0" y="618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016834" y="0"/>
              <a:ext cx="7162947" cy="854142"/>
              <a:chOff x="0" y="0"/>
              <a:chExt cx="1465933" cy="17480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7223" y="0"/>
                    </a:moveTo>
                    <a:lnTo>
                      <a:pt x="1438710" y="0"/>
                    </a:lnTo>
                    <a:cubicBezTo>
                      <a:pt x="1453745" y="0"/>
                      <a:pt x="1465933" y="12188"/>
                      <a:pt x="1465933" y="27223"/>
                    </a:cubicBezTo>
                    <a:lnTo>
                      <a:pt x="1465933" y="147581"/>
                    </a:lnTo>
                    <a:cubicBezTo>
                      <a:pt x="1465933" y="162616"/>
                      <a:pt x="1453745" y="174804"/>
                      <a:pt x="1438710" y="174804"/>
                    </a:cubicBezTo>
                    <a:lnTo>
                      <a:pt x="27223" y="174804"/>
                    </a:lnTo>
                    <a:cubicBezTo>
                      <a:pt x="12188" y="174804"/>
                      <a:pt x="0" y="162616"/>
                      <a:pt x="0" y="147581"/>
                    </a:cubicBezTo>
                    <a:lnTo>
                      <a:pt x="0" y="27223"/>
                    </a:lnTo>
                    <a:cubicBezTo>
                      <a:pt x="0" y="12188"/>
                      <a:pt x="12188" y="0"/>
                      <a:pt x="27223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2464" tIns="32464" rIns="32464" bIns="32464" rtlCol="0" anchor="ctr"/>
              <a:lstStyle/>
              <a:p>
                <a:pPr algn="ctr">
                  <a:lnSpc>
                    <a:spcPts val="3625"/>
                  </a:lnSpc>
                </a:pPr>
                <a:r>
                  <a:rPr lang="en-US" sz="258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016834" y="1057361"/>
              <a:ext cx="7162947" cy="854142"/>
              <a:chOff x="0" y="0"/>
              <a:chExt cx="1465933" cy="17480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7223" y="0"/>
                    </a:moveTo>
                    <a:lnTo>
                      <a:pt x="1438710" y="0"/>
                    </a:lnTo>
                    <a:cubicBezTo>
                      <a:pt x="1453745" y="0"/>
                      <a:pt x="1465933" y="12188"/>
                      <a:pt x="1465933" y="27223"/>
                    </a:cubicBezTo>
                    <a:lnTo>
                      <a:pt x="1465933" y="147581"/>
                    </a:lnTo>
                    <a:cubicBezTo>
                      <a:pt x="1465933" y="162616"/>
                      <a:pt x="1453745" y="174804"/>
                      <a:pt x="1438710" y="174804"/>
                    </a:cubicBezTo>
                    <a:lnTo>
                      <a:pt x="27223" y="174804"/>
                    </a:lnTo>
                    <a:cubicBezTo>
                      <a:pt x="12188" y="174804"/>
                      <a:pt x="0" y="162616"/>
                      <a:pt x="0" y="147581"/>
                    </a:cubicBezTo>
                    <a:lnTo>
                      <a:pt x="0" y="27223"/>
                    </a:lnTo>
                    <a:cubicBezTo>
                      <a:pt x="0" y="12188"/>
                      <a:pt x="12188" y="0"/>
                      <a:pt x="27223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2464" tIns="32464" rIns="32464" bIns="32464" rtlCol="0" anchor="ctr"/>
              <a:lstStyle/>
              <a:p>
                <a:pPr algn="ctr">
                  <a:lnSpc>
                    <a:spcPts val="3625"/>
                  </a:lnSpc>
                </a:pPr>
                <a:r>
                  <a:rPr lang="en-US" sz="258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0" y="30576"/>
              <a:ext cx="636208" cy="792991"/>
            </a:xfrm>
            <a:custGeom>
              <a:avLst/>
              <a:gdLst/>
              <a:ahLst/>
              <a:cxnLst/>
              <a:rect l="l" t="t" r="r" b="b"/>
              <a:pathLst>
                <a:path w="636208" h="792991">
                  <a:moveTo>
                    <a:pt x="0" y="0"/>
                  </a:moveTo>
                  <a:lnTo>
                    <a:pt x="636208" y="0"/>
                  </a:lnTo>
                  <a:lnTo>
                    <a:pt x="636208" y="792991"/>
                  </a:lnTo>
                  <a:lnTo>
                    <a:pt x="0" y="792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0375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9832388" y="0"/>
            <a:ext cx="8455612" cy="8026470"/>
          </a:xfrm>
          <a:custGeom>
            <a:avLst/>
            <a:gdLst/>
            <a:ahLst/>
            <a:cxnLst/>
            <a:rect l="l" t="t" r="r" b="b"/>
            <a:pathLst>
              <a:path w="8455612" h="10529589">
                <a:moveTo>
                  <a:pt x="0" y="0"/>
                </a:moveTo>
                <a:lnTo>
                  <a:pt x="8455612" y="0"/>
                </a:lnTo>
                <a:lnTo>
                  <a:pt x="8455612" y="10529589"/>
                </a:lnTo>
                <a:lnTo>
                  <a:pt x="0" y="105295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51" r="-78494" b="-3751"/>
            </a:stretch>
          </a:blipFill>
        </p:spPr>
        <p:txBody>
          <a:bodyPr/>
          <a:lstStyle/>
          <a:p>
            <a:endParaRPr lang="fr-FR" dirty="0"/>
          </a:p>
        </p:txBody>
      </p:sp>
      <p:grpSp>
        <p:nvGrpSpPr>
          <p:cNvPr id="12" name="Group 12"/>
          <p:cNvGrpSpPr/>
          <p:nvPr/>
        </p:nvGrpSpPr>
        <p:grpSpPr>
          <a:xfrm>
            <a:off x="4005191" y="0"/>
            <a:ext cx="14347277" cy="13449251"/>
            <a:chOff x="0" y="620563"/>
            <a:chExt cx="19129702" cy="1793233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1349101"/>
              <a:ext cx="19129702" cy="7203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828543" y="620563"/>
              <a:ext cx="15251557" cy="11082497"/>
            </a:xfrm>
            <a:custGeom>
              <a:avLst/>
              <a:gdLst/>
              <a:ahLst/>
              <a:cxnLst/>
              <a:rect l="l" t="t" r="r" b="b"/>
              <a:pathLst>
                <a:path w="15251557" h="11703060">
                  <a:moveTo>
                    <a:pt x="0" y="0"/>
                  </a:moveTo>
                  <a:lnTo>
                    <a:pt x="15251557" y="0"/>
                  </a:lnTo>
                  <a:lnTo>
                    <a:pt x="15251557" y="11703060"/>
                  </a:lnTo>
                  <a:lnTo>
                    <a:pt x="0" y="11703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0311" t="-19689" b="-28176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328577" y="8583312"/>
            <a:ext cx="6578179" cy="1512629"/>
          </a:xfrm>
          <a:custGeom>
            <a:avLst/>
            <a:gdLst/>
            <a:ahLst/>
            <a:cxnLst/>
            <a:rect l="l" t="t" r="r" b="b"/>
            <a:pathLst>
              <a:path w="6578179" h="1512629">
                <a:moveTo>
                  <a:pt x="0" y="0"/>
                </a:moveTo>
                <a:lnTo>
                  <a:pt x="6578179" y="0"/>
                </a:lnTo>
                <a:lnTo>
                  <a:pt x="6578179" y="1512629"/>
                </a:lnTo>
                <a:lnTo>
                  <a:pt x="0" y="15126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7569" y="8061943"/>
            <a:ext cx="2218908" cy="2218908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42471" y="1520694"/>
            <a:ext cx="10325813" cy="2077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91"/>
              </a:lnSpc>
            </a:pPr>
            <a:r>
              <a:rPr lang="en-US" sz="7249" b="1" spc="-304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1050" y="3932692"/>
            <a:ext cx="10437779" cy="121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1921" y="2959552"/>
            <a:ext cx="12440412" cy="7980666"/>
          </a:xfrm>
          <a:custGeom>
            <a:avLst/>
            <a:gdLst/>
            <a:ahLst/>
            <a:cxnLst/>
            <a:rect l="l" t="t" r="r" b="b"/>
            <a:pathLst>
              <a:path w="12440412" h="7980666">
                <a:moveTo>
                  <a:pt x="0" y="0"/>
                </a:moveTo>
                <a:lnTo>
                  <a:pt x="12440413" y="0"/>
                </a:lnTo>
                <a:lnTo>
                  <a:pt x="12440413" y="7980666"/>
                </a:lnTo>
                <a:lnTo>
                  <a:pt x="0" y="79806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964" t="-13194" b="-60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52797" y="-1775499"/>
            <a:ext cx="14635204" cy="12066616"/>
            <a:chOff x="0" y="-141205"/>
            <a:chExt cx="19513605" cy="16088821"/>
          </a:xfrm>
        </p:grpSpPr>
        <p:sp>
          <p:nvSpPr>
            <p:cNvPr id="4" name="Freeform 4"/>
            <p:cNvSpPr/>
            <p:nvPr/>
          </p:nvSpPr>
          <p:spPr>
            <a:xfrm>
              <a:off x="396670" y="1600542"/>
              <a:ext cx="19116935" cy="14347074"/>
            </a:xfrm>
            <a:custGeom>
              <a:avLst/>
              <a:gdLst/>
              <a:ahLst/>
              <a:cxnLst/>
              <a:rect l="l" t="t" r="r" b="b"/>
              <a:pathLst>
                <a:path w="19116935" h="14347074">
                  <a:moveTo>
                    <a:pt x="0" y="0"/>
                  </a:moveTo>
                  <a:lnTo>
                    <a:pt x="19116934" y="0"/>
                  </a:lnTo>
                  <a:lnTo>
                    <a:pt x="19116934" y="14347074"/>
                  </a:lnTo>
                  <a:lnTo>
                    <a:pt x="0" y="1434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0612" t="-7127" r="-2613" b="-7716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-141205"/>
              <a:ext cx="19006594" cy="3692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9936" y="1346396"/>
            <a:ext cx="13896893" cy="334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32"/>
              </a:lnSpc>
            </a:pPr>
            <a:r>
              <a:rPr lang="en-US" sz="8300" spc="-34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8632"/>
              </a:lnSpc>
            </a:pPr>
            <a:r>
              <a:rPr lang="en-US" sz="8300" spc="-34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dolor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477503" y="3105432"/>
            <a:ext cx="6034106" cy="1410126"/>
            <a:chOff x="0" y="0"/>
            <a:chExt cx="8045475" cy="1880168"/>
          </a:xfrm>
        </p:grpSpPr>
        <p:sp>
          <p:nvSpPr>
            <p:cNvPr id="10" name="Freeform 10"/>
            <p:cNvSpPr/>
            <p:nvPr/>
          </p:nvSpPr>
          <p:spPr>
            <a:xfrm>
              <a:off x="0" y="208073"/>
              <a:ext cx="776305" cy="423971"/>
            </a:xfrm>
            <a:custGeom>
              <a:avLst/>
              <a:gdLst/>
              <a:ahLst/>
              <a:cxnLst/>
              <a:rect l="l" t="t" r="r" b="b"/>
              <a:pathLst>
                <a:path w="776305" h="423971">
                  <a:moveTo>
                    <a:pt x="0" y="0"/>
                  </a:moveTo>
                  <a:lnTo>
                    <a:pt x="776305" y="0"/>
                  </a:lnTo>
                  <a:lnTo>
                    <a:pt x="776305" y="423972"/>
                  </a:lnTo>
                  <a:lnTo>
                    <a:pt x="0" y="423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254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90872" y="1155922"/>
              <a:ext cx="484366" cy="608273"/>
            </a:xfrm>
            <a:custGeom>
              <a:avLst/>
              <a:gdLst/>
              <a:ahLst/>
              <a:cxnLst/>
              <a:rect l="l" t="t" r="r" b="b"/>
              <a:pathLst>
                <a:path w="484366" h="608273">
                  <a:moveTo>
                    <a:pt x="0" y="0"/>
                  </a:moveTo>
                  <a:lnTo>
                    <a:pt x="484366" y="0"/>
                  </a:lnTo>
                  <a:lnTo>
                    <a:pt x="484366" y="608273"/>
                  </a:lnTo>
                  <a:lnTo>
                    <a:pt x="0" y="60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000138" y="0"/>
              <a:ext cx="7045337" cy="840168"/>
              <a:chOff x="0" y="0"/>
              <a:chExt cx="1465933" cy="17481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65933" cy="174815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15">
                    <a:moveTo>
                      <a:pt x="27605" y="0"/>
                    </a:moveTo>
                    <a:lnTo>
                      <a:pt x="1438328" y="0"/>
                    </a:lnTo>
                    <a:cubicBezTo>
                      <a:pt x="1445650" y="0"/>
                      <a:pt x="1452671" y="2908"/>
                      <a:pt x="1457848" y="8085"/>
                    </a:cubicBezTo>
                    <a:cubicBezTo>
                      <a:pt x="1463025" y="13262"/>
                      <a:pt x="1465933" y="20284"/>
                      <a:pt x="1465933" y="27605"/>
                    </a:cubicBezTo>
                    <a:lnTo>
                      <a:pt x="1465933" y="147210"/>
                    </a:lnTo>
                    <a:cubicBezTo>
                      <a:pt x="1465933" y="154532"/>
                      <a:pt x="1463025" y="161553"/>
                      <a:pt x="1457848" y="166730"/>
                    </a:cubicBezTo>
                    <a:cubicBezTo>
                      <a:pt x="1452671" y="171907"/>
                      <a:pt x="1445650" y="174815"/>
                      <a:pt x="1438328" y="174815"/>
                    </a:cubicBezTo>
                    <a:lnTo>
                      <a:pt x="27605" y="174815"/>
                    </a:lnTo>
                    <a:cubicBezTo>
                      <a:pt x="20284" y="174815"/>
                      <a:pt x="13262" y="171907"/>
                      <a:pt x="8085" y="166730"/>
                    </a:cubicBezTo>
                    <a:cubicBezTo>
                      <a:pt x="2908" y="161553"/>
                      <a:pt x="0" y="154532"/>
                      <a:pt x="0" y="147210"/>
                    </a:cubicBezTo>
                    <a:lnTo>
                      <a:pt x="0" y="27605"/>
                    </a:lnTo>
                    <a:cubicBezTo>
                      <a:pt x="0" y="20284"/>
                      <a:pt x="2908" y="13262"/>
                      <a:pt x="8085" y="8085"/>
                    </a:cubicBezTo>
                    <a:cubicBezTo>
                      <a:pt x="13262" y="2908"/>
                      <a:pt x="20284" y="0"/>
                      <a:pt x="27605" y="0"/>
                    </a:cubicBezTo>
                    <a:close/>
                  </a:path>
                </a:pathLst>
              </a:custGeom>
              <a:ln w="19050" cap="sq">
                <a:solidFill>
                  <a:srgbClr val="FF002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465933" cy="222440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3780"/>
                  </a:lnSpc>
                </a:pPr>
                <a:r>
                  <a:rPr lang="en-US" sz="2700" b="1">
                    <a:solidFill>
                      <a:srgbClr val="FF002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000138" y="1040000"/>
              <a:ext cx="7045337" cy="840168"/>
              <a:chOff x="0" y="0"/>
              <a:chExt cx="1465933" cy="17481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65933" cy="174815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15">
                    <a:moveTo>
                      <a:pt x="27605" y="0"/>
                    </a:moveTo>
                    <a:lnTo>
                      <a:pt x="1438328" y="0"/>
                    </a:lnTo>
                    <a:cubicBezTo>
                      <a:pt x="1445650" y="0"/>
                      <a:pt x="1452671" y="2908"/>
                      <a:pt x="1457848" y="8085"/>
                    </a:cubicBezTo>
                    <a:cubicBezTo>
                      <a:pt x="1463025" y="13262"/>
                      <a:pt x="1465933" y="20284"/>
                      <a:pt x="1465933" y="27605"/>
                    </a:cubicBezTo>
                    <a:lnTo>
                      <a:pt x="1465933" y="147210"/>
                    </a:lnTo>
                    <a:cubicBezTo>
                      <a:pt x="1465933" y="154532"/>
                      <a:pt x="1463025" y="161553"/>
                      <a:pt x="1457848" y="166730"/>
                    </a:cubicBezTo>
                    <a:cubicBezTo>
                      <a:pt x="1452671" y="171907"/>
                      <a:pt x="1445650" y="174815"/>
                      <a:pt x="1438328" y="174815"/>
                    </a:cubicBezTo>
                    <a:lnTo>
                      <a:pt x="27605" y="174815"/>
                    </a:lnTo>
                    <a:cubicBezTo>
                      <a:pt x="20284" y="174815"/>
                      <a:pt x="13262" y="171907"/>
                      <a:pt x="8085" y="166730"/>
                    </a:cubicBezTo>
                    <a:cubicBezTo>
                      <a:pt x="2908" y="161553"/>
                      <a:pt x="0" y="154532"/>
                      <a:pt x="0" y="147210"/>
                    </a:cubicBezTo>
                    <a:lnTo>
                      <a:pt x="0" y="27605"/>
                    </a:lnTo>
                    <a:cubicBezTo>
                      <a:pt x="0" y="20284"/>
                      <a:pt x="2908" y="13262"/>
                      <a:pt x="8085" y="8085"/>
                    </a:cubicBezTo>
                    <a:cubicBezTo>
                      <a:pt x="13262" y="2908"/>
                      <a:pt x="20284" y="0"/>
                      <a:pt x="27605" y="0"/>
                    </a:cubicBezTo>
                    <a:close/>
                  </a:path>
                </a:pathLst>
              </a:custGeom>
              <a:ln w="19050" cap="sq">
                <a:solidFill>
                  <a:srgbClr val="FF002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1465933" cy="222440"/>
              </a:xfrm>
              <a:prstGeom prst="rect">
                <a:avLst/>
              </a:prstGeom>
            </p:spPr>
            <p:txBody>
              <a:bodyPr lIns="34478" tIns="34478" rIns="34478" bIns="34478" rtlCol="0" anchor="ctr"/>
              <a:lstStyle/>
              <a:p>
                <a:pPr algn="ctr">
                  <a:lnSpc>
                    <a:spcPts val="3780"/>
                  </a:lnSpc>
                </a:pPr>
                <a:r>
                  <a:rPr lang="en-US" sz="2700" b="1">
                    <a:solidFill>
                      <a:srgbClr val="FF002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171450" y="8550831"/>
            <a:ext cx="6316480" cy="1605439"/>
          </a:xfrm>
          <a:custGeom>
            <a:avLst/>
            <a:gdLst/>
            <a:ahLst/>
            <a:cxnLst/>
            <a:rect l="l" t="t" r="r" b="b"/>
            <a:pathLst>
              <a:path w="6316480" h="1605439">
                <a:moveTo>
                  <a:pt x="0" y="0"/>
                </a:moveTo>
                <a:lnTo>
                  <a:pt x="6316480" y="0"/>
                </a:lnTo>
                <a:lnTo>
                  <a:pt x="6316480" y="1605438"/>
                </a:lnTo>
                <a:lnTo>
                  <a:pt x="0" y="16054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79936" y="5153025"/>
            <a:ext cx="5355088" cy="48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2"/>
              </a:lnSpc>
            </a:pPr>
            <a:r>
              <a:rPr lang="en-US" sz="3243" spc="-217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39436" y="288611"/>
            <a:ext cx="2574109" cy="44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0"/>
              </a:lnSpc>
            </a:pPr>
            <a:r>
              <a:rPr lang="en-US" sz="3347" b="1" spc="-140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COLLOQUE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82290" y="0"/>
            <a:ext cx="10705710" cy="7664455"/>
          </a:xfrm>
          <a:custGeom>
            <a:avLst/>
            <a:gdLst/>
            <a:ahLst/>
            <a:cxnLst/>
            <a:rect l="l" t="t" r="r" b="b"/>
            <a:pathLst>
              <a:path w="10705710" h="7664455">
                <a:moveTo>
                  <a:pt x="0" y="0"/>
                </a:moveTo>
                <a:lnTo>
                  <a:pt x="10705710" y="0"/>
                </a:lnTo>
                <a:lnTo>
                  <a:pt x="10705710" y="7664455"/>
                </a:lnTo>
                <a:lnTo>
                  <a:pt x="0" y="7664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3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6644" y="6086475"/>
            <a:ext cx="6078661" cy="1428852"/>
            <a:chOff x="0" y="0"/>
            <a:chExt cx="8104881" cy="1905136"/>
          </a:xfrm>
        </p:grpSpPr>
        <p:sp>
          <p:nvSpPr>
            <p:cNvPr id="4" name="Freeform 4"/>
            <p:cNvSpPr/>
            <p:nvPr/>
          </p:nvSpPr>
          <p:spPr>
            <a:xfrm>
              <a:off x="44426" y="1171304"/>
              <a:ext cx="490811" cy="616367"/>
            </a:xfrm>
            <a:custGeom>
              <a:avLst/>
              <a:gdLst/>
              <a:ahLst/>
              <a:cxnLst/>
              <a:rect l="l" t="t" r="r" b="b"/>
              <a:pathLst>
                <a:path w="490811" h="616367">
                  <a:moveTo>
                    <a:pt x="0" y="0"/>
                  </a:moveTo>
                  <a:lnTo>
                    <a:pt x="490811" y="0"/>
                  </a:lnTo>
                  <a:lnTo>
                    <a:pt x="490811" y="616367"/>
                  </a:lnTo>
                  <a:lnTo>
                    <a:pt x="0" y="616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965792" y="0"/>
              <a:ext cx="7139089" cy="851297"/>
              <a:chOff x="0" y="0"/>
              <a:chExt cx="1465933" cy="1748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0243" y="0"/>
                    </a:moveTo>
                    <a:lnTo>
                      <a:pt x="1445690" y="0"/>
                    </a:lnTo>
                    <a:cubicBezTo>
                      <a:pt x="1451059" y="0"/>
                      <a:pt x="1456208" y="2133"/>
                      <a:pt x="1460004" y="5929"/>
                    </a:cubicBezTo>
                    <a:cubicBezTo>
                      <a:pt x="1463800" y="9725"/>
                      <a:pt x="1465933" y="14874"/>
                      <a:pt x="1465933" y="20243"/>
                    </a:cubicBezTo>
                    <a:lnTo>
                      <a:pt x="1465933" y="154562"/>
                    </a:lnTo>
                    <a:cubicBezTo>
                      <a:pt x="1465933" y="159930"/>
                      <a:pt x="1463800" y="165079"/>
                      <a:pt x="1460004" y="168875"/>
                    </a:cubicBezTo>
                    <a:cubicBezTo>
                      <a:pt x="1456208" y="172672"/>
                      <a:pt x="1451059" y="174804"/>
                      <a:pt x="1445690" y="174804"/>
                    </a:cubicBezTo>
                    <a:lnTo>
                      <a:pt x="20243" y="174804"/>
                    </a:lnTo>
                    <a:cubicBezTo>
                      <a:pt x="14874" y="174804"/>
                      <a:pt x="9725" y="172672"/>
                      <a:pt x="5929" y="168875"/>
                    </a:cubicBezTo>
                    <a:cubicBezTo>
                      <a:pt x="2133" y="165079"/>
                      <a:pt x="0" y="159930"/>
                      <a:pt x="0" y="154562"/>
                    </a:cubicBezTo>
                    <a:lnTo>
                      <a:pt x="0" y="20243"/>
                    </a:lnTo>
                    <a:cubicBezTo>
                      <a:pt x="0" y="14874"/>
                      <a:pt x="2133" y="9725"/>
                      <a:pt x="5929" y="5929"/>
                    </a:cubicBezTo>
                    <a:cubicBezTo>
                      <a:pt x="9725" y="2133"/>
                      <a:pt x="14874" y="0"/>
                      <a:pt x="20243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6025" tIns="36025" rIns="36025" bIns="36025" rtlCol="0" anchor="ctr"/>
              <a:lstStyle/>
              <a:p>
                <a:pPr algn="ctr">
                  <a:lnSpc>
                    <a:spcPts val="3619"/>
                  </a:lnSpc>
                </a:pPr>
                <a:r>
                  <a:rPr lang="en-US" sz="2585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965792" y="1053839"/>
              <a:ext cx="7139089" cy="851297"/>
              <a:chOff x="0" y="0"/>
              <a:chExt cx="1465933" cy="1748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0243" y="0"/>
                    </a:moveTo>
                    <a:lnTo>
                      <a:pt x="1445690" y="0"/>
                    </a:lnTo>
                    <a:cubicBezTo>
                      <a:pt x="1451059" y="0"/>
                      <a:pt x="1456208" y="2133"/>
                      <a:pt x="1460004" y="5929"/>
                    </a:cubicBezTo>
                    <a:cubicBezTo>
                      <a:pt x="1463800" y="9725"/>
                      <a:pt x="1465933" y="14874"/>
                      <a:pt x="1465933" y="20243"/>
                    </a:cubicBezTo>
                    <a:lnTo>
                      <a:pt x="1465933" y="154562"/>
                    </a:lnTo>
                    <a:cubicBezTo>
                      <a:pt x="1465933" y="159930"/>
                      <a:pt x="1463800" y="165079"/>
                      <a:pt x="1460004" y="168875"/>
                    </a:cubicBezTo>
                    <a:cubicBezTo>
                      <a:pt x="1456208" y="172672"/>
                      <a:pt x="1451059" y="174804"/>
                      <a:pt x="1445690" y="174804"/>
                    </a:cubicBezTo>
                    <a:lnTo>
                      <a:pt x="20243" y="174804"/>
                    </a:lnTo>
                    <a:cubicBezTo>
                      <a:pt x="14874" y="174804"/>
                      <a:pt x="9725" y="172672"/>
                      <a:pt x="5929" y="168875"/>
                    </a:cubicBezTo>
                    <a:cubicBezTo>
                      <a:pt x="2133" y="165079"/>
                      <a:pt x="0" y="159930"/>
                      <a:pt x="0" y="154562"/>
                    </a:cubicBezTo>
                    <a:lnTo>
                      <a:pt x="0" y="20243"/>
                    </a:lnTo>
                    <a:cubicBezTo>
                      <a:pt x="0" y="14874"/>
                      <a:pt x="2133" y="9725"/>
                      <a:pt x="5929" y="5929"/>
                    </a:cubicBezTo>
                    <a:cubicBezTo>
                      <a:pt x="9725" y="2133"/>
                      <a:pt x="14874" y="0"/>
                      <a:pt x="20243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6025" tIns="36025" rIns="36025" bIns="36025" rtlCol="0" anchor="ctr"/>
              <a:lstStyle/>
              <a:p>
                <a:pPr algn="ctr">
                  <a:lnSpc>
                    <a:spcPts val="3619"/>
                  </a:lnSpc>
                </a:pPr>
                <a:r>
                  <a:rPr lang="en-US" sz="2585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0" y="0"/>
              <a:ext cx="634088" cy="790350"/>
            </a:xfrm>
            <a:custGeom>
              <a:avLst/>
              <a:gdLst/>
              <a:ahLst/>
              <a:cxnLst/>
              <a:rect l="l" t="t" r="r" b="b"/>
              <a:pathLst>
                <a:path w="634088" h="790350">
                  <a:moveTo>
                    <a:pt x="0" y="0"/>
                  </a:moveTo>
                  <a:lnTo>
                    <a:pt x="634088" y="0"/>
                  </a:lnTo>
                  <a:lnTo>
                    <a:pt x="634088" y="790350"/>
                  </a:lnTo>
                  <a:lnTo>
                    <a:pt x="0" y="790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103755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78586" y="8610702"/>
            <a:ext cx="6403399" cy="1355386"/>
          </a:xfrm>
          <a:custGeom>
            <a:avLst/>
            <a:gdLst/>
            <a:ahLst/>
            <a:cxnLst/>
            <a:rect l="l" t="t" r="r" b="b"/>
            <a:pathLst>
              <a:path w="6403399" h="1355386">
                <a:moveTo>
                  <a:pt x="0" y="0"/>
                </a:moveTo>
                <a:lnTo>
                  <a:pt x="6403399" y="0"/>
                </a:lnTo>
                <a:lnTo>
                  <a:pt x="6403399" y="1355386"/>
                </a:lnTo>
                <a:lnTo>
                  <a:pt x="0" y="1355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03324" y="1487370"/>
            <a:ext cx="6412785" cy="249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1"/>
              </a:lnSpc>
            </a:pPr>
            <a:r>
              <a:rPr lang="en-US" sz="6270" spc="-263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6644" y="4510503"/>
            <a:ext cx="5355088" cy="48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2"/>
              </a:lnSpc>
            </a:pPr>
            <a:r>
              <a:rPr lang="en-US" sz="3243" spc="-217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29044" y="0"/>
            <a:ext cx="12958956" cy="16421100"/>
            <a:chOff x="0" y="0"/>
            <a:chExt cx="17278608" cy="21734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78608" cy="14053803"/>
            </a:xfrm>
            <a:custGeom>
              <a:avLst/>
              <a:gdLst/>
              <a:ahLst/>
              <a:cxnLst/>
              <a:rect l="l" t="t" r="r" b="b"/>
              <a:pathLst>
                <a:path w="17278608" h="14053803">
                  <a:moveTo>
                    <a:pt x="0" y="0"/>
                  </a:moveTo>
                  <a:lnTo>
                    <a:pt x="17278608" y="0"/>
                  </a:lnTo>
                  <a:lnTo>
                    <a:pt x="17278608" y="14053803"/>
                  </a:lnTo>
                  <a:lnTo>
                    <a:pt x="0" y="14053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874" r="-67372" b="-7874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13670209"/>
              <a:ext cx="17278608" cy="806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5914262" cy="10287000"/>
            <a:chOff x="0" y="0"/>
            <a:chExt cx="1557666" cy="27596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7666" cy="2759688"/>
            </a:xfrm>
            <a:custGeom>
              <a:avLst/>
              <a:gdLst/>
              <a:ahLst/>
              <a:cxnLst/>
              <a:rect l="l" t="t" r="r" b="b"/>
              <a:pathLst>
                <a:path w="1557666" h="2759688">
                  <a:moveTo>
                    <a:pt x="0" y="0"/>
                  </a:moveTo>
                  <a:lnTo>
                    <a:pt x="1557666" y="0"/>
                  </a:lnTo>
                  <a:lnTo>
                    <a:pt x="1557666" y="2759688"/>
                  </a:lnTo>
                  <a:lnTo>
                    <a:pt x="0" y="2759688"/>
                  </a:lnTo>
                  <a:close/>
                </a:path>
              </a:pathLst>
            </a:custGeom>
            <a:solidFill>
              <a:srgbClr val="FF002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557666" cy="2807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2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457887" y="4836210"/>
            <a:ext cx="6281378" cy="170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8"/>
              </a:lnSpc>
              <a:spcBef>
                <a:spcPct val="0"/>
              </a:spcBef>
            </a:pPr>
            <a:r>
              <a:rPr lang="en-US" sz="4913" b="1">
                <a:solidFill>
                  <a:srgbClr val="221656"/>
                </a:solidFill>
                <a:latin typeface="DM Sans Bold"/>
                <a:ea typeface="DM Sans Bold"/>
                <a:cs typeface="DM Sans Bold"/>
                <a:sym typeface="DM Sans Bold"/>
              </a:rPr>
              <a:t>Amphithéâtre Maury</a:t>
            </a:r>
          </a:p>
          <a:p>
            <a:pPr algn="ctr">
              <a:lnSpc>
                <a:spcPts val="6878"/>
              </a:lnSpc>
              <a:spcBef>
                <a:spcPct val="0"/>
              </a:spcBef>
            </a:pPr>
            <a:r>
              <a:rPr lang="en-US" sz="4913" b="1">
                <a:solidFill>
                  <a:srgbClr val="221656"/>
                </a:solidFill>
                <a:latin typeface="DM Sans Bold"/>
                <a:ea typeface="DM Sans Bold"/>
                <a:cs typeface="DM Sans Bold"/>
                <a:sym typeface="DM Sans Bold"/>
              </a:rPr>
              <a:t>Arsenal</a:t>
            </a:r>
          </a:p>
        </p:txBody>
      </p:sp>
      <p:sp>
        <p:nvSpPr>
          <p:cNvPr id="11" name="Freeform 11"/>
          <p:cNvSpPr/>
          <p:nvPr/>
        </p:nvSpPr>
        <p:spPr>
          <a:xfrm>
            <a:off x="8082763" y="6075080"/>
            <a:ext cx="3734471" cy="3734471"/>
          </a:xfrm>
          <a:custGeom>
            <a:avLst/>
            <a:gdLst/>
            <a:ahLst/>
            <a:cxnLst/>
            <a:rect l="l" t="t" r="r" b="b"/>
            <a:pathLst>
              <a:path w="3734471" h="3734471">
                <a:moveTo>
                  <a:pt x="0" y="0"/>
                </a:moveTo>
                <a:lnTo>
                  <a:pt x="3734472" y="0"/>
                </a:lnTo>
                <a:lnTo>
                  <a:pt x="3734472" y="3734471"/>
                </a:lnTo>
                <a:lnTo>
                  <a:pt x="0" y="373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9695" y="8497299"/>
            <a:ext cx="7190563" cy="1522003"/>
          </a:xfrm>
          <a:custGeom>
            <a:avLst/>
            <a:gdLst/>
            <a:ahLst/>
            <a:cxnLst/>
            <a:rect l="l" t="t" r="r" b="b"/>
            <a:pathLst>
              <a:path w="7190563" h="1522003">
                <a:moveTo>
                  <a:pt x="0" y="0"/>
                </a:moveTo>
                <a:lnTo>
                  <a:pt x="7190563" y="0"/>
                </a:lnTo>
                <a:lnTo>
                  <a:pt x="7190563" y="1522002"/>
                </a:lnTo>
                <a:lnTo>
                  <a:pt x="0" y="1522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817235" y="2802536"/>
            <a:ext cx="5562682" cy="170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4"/>
              </a:lnSpc>
              <a:spcBef>
                <a:spcPct val="0"/>
              </a:spcBef>
            </a:pPr>
            <a:r>
              <a:rPr lang="en-US" sz="4967" b="1">
                <a:solidFill>
                  <a:srgbClr val="221656"/>
                </a:solidFill>
                <a:latin typeface="DM Sans Bold"/>
                <a:ea typeface="DM Sans Bold"/>
                <a:cs typeface="DM Sans Bold"/>
                <a:sym typeface="DM Sans Bold"/>
              </a:rPr>
              <a:t>5 décembre 2025 </a:t>
            </a:r>
          </a:p>
          <a:p>
            <a:pPr algn="ctr">
              <a:lnSpc>
                <a:spcPts val="6954"/>
              </a:lnSpc>
              <a:spcBef>
                <a:spcPct val="0"/>
              </a:spcBef>
            </a:pPr>
            <a:r>
              <a:rPr lang="en-US" sz="4967" b="1">
                <a:solidFill>
                  <a:srgbClr val="221656"/>
                </a:solidFill>
                <a:latin typeface="DM Sans Bold"/>
                <a:ea typeface="DM Sans Bold"/>
                <a:cs typeface="DM Sans Bold"/>
                <a:sym typeface="DM Sans Bold"/>
              </a:rPr>
              <a:t>10 h 30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3853" y="1085850"/>
            <a:ext cx="9743001" cy="334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2"/>
              </a:lnSpc>
            </a:pPr>
            <a:r>
              <a:rPr lang="en-US" sz="7807" b="1" spc="-327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  <a:p>
            <a:pPr algn="l">
              <a:lnSpc>
                <a:spcPts val="8822"/>
              </a:lnSpc>
            </a:pPr>
            <a:r>
              <a:rPr lang="en-US" sz="7807" b="1" spc="-327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Delert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3853" y="6394887"/>
            <a:ext cx="8516521" cy="358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730" spc="-114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DOLOR IN HENDRERIT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1478" y="4616546"/>
            <a:ext cx="9743001" cy="113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3"/>
              </a:lnSpc>
            </a:pPr>
            <a:r>
              <a:rPr lang="en-US" sz="4176" spc="-175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4343"/>
              </a:lnSpc>
            </a:pPr>
            <a:r>
              <a:rPr lang="en-US" sz="4176" spc="-175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dolor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34251" y="128455"/>
            <a:ext cx="13399772" cy="10044245"/>
          </a:xfrm>
          <a:custGeom>
            <a:avLst/>
            <a:gdLst/>
            <a:ahLst/>
            <a:cxnLst/>
            <a:rect l="l" t="t" r="r" b="b"/>
            <a:pathLst>
              <a:path w="13399772" h="10044245">
                <a:moveTo>
                  <a:pt x="0" y="0"/>
                </a:moveTo>
                <a:lnTo>
                  <a:pt x="13399772" y="0"/>
                </a:lnTo>
                <a:lnTo>
                  <a:pt x="13399772" y="10044245"/>
                </a:lnTo>
                <a:lnTo>
                  <a:pt x="0" y="100442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-191189"/>
            <a:ext cx="5914262" cy="10478189"/>
            <a:chOff x="0" y="0"/>
            <a:chExt cx="1557666" cy="275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57666" cy="2759688"/>
            </a:xfrm>
            <a:custGeom>
              <a:avLst/>
              <a:gdLst/>
              <a:ahLst/>
              <a:cxnLst/>
              <a:rect l="l" t="t" r="r" b="b"/>
              <a:pathLst>
                <a:path w="1557666" h="2759688">
                  <a:moveTo>
                    <a:pt x="0" y="0"/>
                  </a:moveTo>
                  <a:lnTo>
                    <a:pt x="1557666" y="0"/>
                  </a:lnTo>
                  <a:lnTo>
                    <a:pt x="1557666" y="2759688"/>
                  </a:lnTo>
                  <a:lnTo>
                    <a:pt x="0" y="2759688"/>
                  </a:lnTo>
                  <a:close/>
                </a:path>
              </a:pathLst>
            </a:custGeom>
            <a:solidFill>
              <a:srgbClr val="FF002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557666" cy="2807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29044" y="0"/>
            <a:ext cx="12958956" cy="16931611"/>
            <a:chOff x="0" y="0"/>
            <a:chExt cx="17278608" cy="225754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278608" cy="13877753"/>
            </a:xfrm>
            <a:custGeom>
              <a:avLst/>
              <a:gdLst/>
              <a:ahLst/>
              <a:cxnLst/>
              <a:rect l="l" t="t" r="r" b="b"/>
              <a:pathLst>
                <a:path w="17278608" h="13877753">
                  <a:moveTo>
                    <a:pt x="0" y="0"/>
                  </a:moveTo>
                  <a:lnTo>
                    <a:pt x="17278608" y="0"/>
                  </a:lnTo>
                  <a:lnTo>
                    <a:pt x="17278608" y="13877753"/>
                  </a:lnTo>
                  <a:lnTo>
                    <a:pt x="0" y="13877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015" r="-67372" b="-11203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0" y="14343469"/>
              <a:ext cx="17278608" cy="8232013"/>
              <a:chOff x="0" y="0"/>
              <a:chExt cx="4742985" cy="225969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742985" cy="2259691"/>
              </a:xfrm>
              <a:custGeom>
                <a:avLst/>
                <a:gdLst/>
                <a:ahLst/>
                <a:cxnLst/>
                <a:rect l="l" t="t" r="r" b="b"/>
                <a:pathLst>
                  <a:path w="4742985" h="2259691">
                    <a:moveTo>
                      <a:pt x="0" y="0"/>
                    </a:moveTo>
                    <a:lnTo>
                      <a:pt x="4742985" y="0"/>
                    </a:lnTo>
                    <a:lnTo>
                      <a:pt x="4742985" y="2259691"/>
                    </a:lnTo>
                    <a:lnTo>
                      <a:pt x="0" y="2259691"/>
                    </a:lnTo>
                    <a:close/>
                  </a:path>
                </a:pathLst>
              </a:custGeom>
              <a:solidFill>
                <a:srgbClr val="FF002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742985" cy="22977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21"/>
                  </a:lnSpc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8234251" y="4047738"/>
            <a:ext cx="5366103" cy="5366103"/>
          </a:xfrm>
          <a:custGeom>
            <a:avLst/>
            <a:gdLst/>
            <a:ahLst/>
            <a:cxnLst/>
            <a:rect l="l" t="t" r="r" b="b"/>
            <a:pathLst>
              <a:path w="5366103" h="5366103">
                <a:moveTo>
                  <a:pt x="0" y="0"/>
                </a:moveTo>
                <a:lnTo>
                  <a:pt x="5366103" y="0"/>
                </a:lnTo>
                <a:lnTo>
                  <a:pt x="5366103" y="5366103"/>
                </a:lnTo>
                <a:lnTo>
                  <a:pt x="0" y="5366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11847" y="6024090"/>
            <a:ext cx="6475692" cy="1546747"/>
            <a:chOff x="0" y="0"/>
            <a:chExt cx="8634256" cy="2062330"/>
          </a:xfrm>
        </p:grpSpPr>
        <p:sp>
          <p:nvSpPr>
            <p:cNvPr id="13" name="Freeform 13"/>
            <p:cNvSpPr/>
            <p:nvPr/>
          </p:nvSpPr>
          <p:spPr>
            <a:xfrm>
              <a:off x="0" y="1254686"/>
              <a:ext cx="525751" cy="660245"/>
            </a:xfrm>
            <a:custGeom>
              <a:avLst/>
              <a:gdLst/>
              <a:ahLst/>
              <a:cxnLst/>
              <a:rect l="l" t="t" r="r" b="b"/>
              <a:pathLst>
                <a:path w="525751" h="660245">
                  <a:moveTo>
                    <a:pt x="0" y="0"/>
                  </a:moveTo>
                  <a:lnTo>
                    <a:pt x="525751" y="0"/>
                  </a:lnTo>
                  <a:lnTo>
                    <a:pt x="525751" y="660244"/>
                  </a:lnTo>
                  <a:lnTo>
                    <a:pt x="0" y="660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4" name="Group 14"/>
            <p:cNvGrpSpPr/>
            <p:nvPr/>
          </p:nvGrpSpPr>
          <p:grpSpPr>
            <a:xfrm>
              <a:off x="986955" y="0"/>
              <a:ext cx="7647301" cy="933471"/>
              <a:chOff x="0" y="0"/>
              <a:chExt cx="1465933" cy="1789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465933" cy="178940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8940">
                    <a:moveTo>
                      <a:pt x="26198" y="0"/>
                    </a:moveTo>
                    <a:lnTo>
                      <a:pt x="1439735" y="0"/>
                    </a:lnTo>
                    <a:cubicBezTo>
                      <a:pt x="1446683" y="0"/>
                      <a:pt x="1453347" y="2760"/>
                      <a:pt x="1458260" y="7673"/>
                    </a:cubicBezTo>
                    <a:cubicBezTo>
                      <a:pt x="1463173" y="12587"/>
                      <a:pt x="1465933" y="19250"/>
                      <a:pt x="1465933" y="26198"/>
                    </a:cubicBezTo>
                    <a:lnTo>
                      <a:pt x="1465933" y="152741"/>
                    </a:lnTo>
                    <a:cubicBezTo>
                      <a:pt x="1465933" y="159690"/>
                      <a:pt x="1463173" y="166353"/>
                      <a:pt x="1458260" y="171266"/>
                    </a:cubicBezTo>
                    <a:cubicBezTo>
                      <a:pt x="1453347" y="176180"/>
                      <a:pt x="1446683" y="178940"/>
                      <a:pt x="1439735" y="178940"/>
                    </a:cubicBezTo>
                    <a:lnTo>
                      <a:pt x="26198" y="178940"/>
                    </a:lnTo>
                    <a:cubicBezTo>
                      <a:pt x="19250" y="178940"/>
                      <a:pt x="12587" y="176180"/>
                      <a:pt x="7673" y="171266"/>
                    </a:cubicBezTo>
                    <a:cubicBezTo>
                      <a:pt x="2760" y="166353"/>
                      <a:pt x="0" y="159690"/>
                      <a:pt x="0" y="152741"/>
                    </a:cubicBezTo>
                    <a:lnTo>
                      <a:pt x="0" y="26198"/>
                    </a:lnTo>
                    <a:cubicBezTo>
                      <a:pt x="0" y="19250"/>
                      <a:pt x="2760" y="12587"/>
                      <a:pt x="7673" y="7673"/>
                    </a:cubicBezTo>
                    <a:cubicBezTo>
                      <a:pt x="12587" y="2760"/>
                      <a:pt x="19250" y="0"/>
                      <a:pt x="2619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1465933" cy="245615"/>
              </a:xfrm>
              <a:prstGeom prst="rect">
                <a:avLst/>
              </a:prstGeom>
            </p:spPr>
            <p:txBody>
              <a:bodyPr lIns="31139" tIns="31139" rIns="31139" bIns="31139" rtlCol="0" anchor="ctr"/>
              <a:lstStyle/>
              <a:p>
                <a:pPr algn="ctr">
                  <a:lnSpc>
                    <a:spcPts val="4222"/>
                  </a:lnSpc>
                </a:pPr>
                <a:r>
                  <a:rPr lang="en-US" sz="301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986955" y="1128859"/>
              <a:ext cx="7647301" cy="933471"/>
              <a:chOff x="0" y="0"/>
              <a:chExt cx="1465933" cy="17894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65933" cy="178940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8940">
                    <a:moveTo>
                      <a:pt x="26198" y="0"/>
                    </a:moveTo>
                    <a:lnTo>
                      <a:pt x="1439735" y="0"/>
                    </a:lnTo>
                    <a:cubicBezTo>
                      <a:pt x="1446683" y="0"/>
                      <a:pt x="1453347" y="2760"/>
                      <a:pt x="1458260" y="7673"/>
                    </a:cubicBezTo>
                    <a:cubicBezTo>
                      <a:pt x="1463173" y="12587"/>
                      <a:pt x="1465933" y="19250"/>
                      <a:pt x="1465933" y="26198"/>
                    </a:cubicBezTo>
                    <a:lnTo>
                      <a:pt x="1465933" y="152741"/>
                    </a:lnTo>
                    <a:cubicBezTo>
                      <a:pt x="1465933" y="159690"/>
                      <a:pt x="1463173" y="166353"/>
                      <a:pt x="1458260" y="171266"/>
                    </a:cubicBezTo>
                    <a:cubicBezTo>
                      <a:pt x="1453347" y="176180"/>
                      <a:pt x="1446683" y="178940"/>
                      <a:pt x="1439735" y="178940"/>
                    </a:cubicBezTo>
                    <a:lnTo>
                      <a:pt x="26198" y="178940"/>
                    </a:lnTo>
                    <a:cubicBezTo>
                      <a:pt x="19250" y="178940"/>
                      <a:pt x="12587" y="176180"/>
                      <a:pt x="7673" y="171266"/>
                    </a:cubicBezTo>
                    <a:cubicBezTo>
                      <a:pt x="2760" y="166353"/>
                      <a:pt x="0" y="159690"/>
                      <a:pt x="0" y="152741"/>
                    </a:cubicBezTo>
                    <a:lnTo>
                      <a:pt x="0" y="26198"/>
                    </a:lnTo>
                    <a:cubicBezTo>
                      <a:pt x="0" y="19250"/>
                      <a:pt x="2760" y="12587"/>
                      <a:pt x="7673" y="7673"/>
                    </a:cubicBezTo>
                    <a:cubicBezTo>
                      <a:pt x="12587" y="2760"/>
                      <a:pt x="19250" y="0"/>
                      <a:pt x="2619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1465933" cy="245615"/>
              </a:xfrm>
              <a:prstGeom prst="rect">
                <a:avLst/>
              </a:prstGeom>
            </p:spPr>
            <p:txBody>
              <a:bodyPr lIns="31139" tIns="31139" rIns="31139" bIns="31139" rtlCol="0" anchor="ctr"/>
              <a:lstStyle/>
              <a:p>
                <a:pPr algn="ctr">
                  <a:lnSpc>
                    <a:spcPts val="4222"/>
                  </a:lnSpc>
                </a:pPr>
                <a:r>
                  <a:rPr lang="en-US" sz="301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0" y="0"/>
              <a:ext cx="679227" cy="846612"/>
            </a:xfrm>
            <a:custGeom>
              <a:avLst/>
              <a:gdLst/>
              <a:ahLst/>
              <a:cxnLst/>
              <a:rect l="l" t="t" r="r" b="b"/>
              <a:pathLst>
                <a:path w="679227" h="846612">
                  <a:moveTo>
                    <a:pt x="0" y="0"/>
                  </a:moveTo>
                  <a:lnTo>
                    <a:pt x="679227" y="0"/>
                  </a:lnTo>
                  <a:lnTo>
                    <a:pt x="679227" y="846612"/>
                  </a:lnTo>
                  <a:lnTo>
                    <a:pt x="0" y="84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33350" y="8779047"/>
            <a:ext cx="6854189" cy="1450803"/>
          </a:xfrm>
          <a:custGeom>
            <a:avLst/>
            <a:gdLst/>
            <a:ahLst/>
            <a:cxnLst/>
            <a:rect l="l" t="t" r="r" b="b"/>
            <a:pathLst>
              <a:path w="6854189" h="1450803">
                <a:moveTo>
                  <a:pt x="0" y="0"/>
                </a:moveTo>
                <a:lnTo>
                  <a:pt x="6854189" y="0"/>
                </a:lnTo>
                <a:lnTo>
                  <a:pt x="6854189" y="1450803"/>
                </a:lnTo>
                <a:lnTo>
                  <a:pt x="0" y="1450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511847" y="4975354"/>
            <a:ext cx="9222956" cy="393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6"/>
              </a:lnSpc>
            </a:pPr>
            <a:r>
              <a:rPr lang="en-US" sz="2956" spc="-124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DOLOR IN HENDRERIT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1847" y="1482114"/>
            <a:ext cx="9371736" cy="3091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87"/>
              </a:lnSpc>
            </a:pPr>
            <a:r>
              <a:rPr lang="en-US" sz="7776" spc="-326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8087"/>
              </a:lnSpc>
            </a:pPr>
            <a:r>
              <a:rPr lang="en-US" sz="7776" spc="-326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dolor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39166" y="1691170"/>
            <a:ext cx="10229963" cy="8806135"/>
          </a:xfrm>
          <a:custGeom>
            <a:avLst/>
            <a:gdLst/>
            <a:ahLst/>
            <a:cxnLst/>
            <a:rect l="l" t="t" r="r" b="b"/>
            <a:pathLst>
              <a:path w="10229963" h="8806135">
                <a:moveTo>
                  <a:pt x="0" y="0"/>
                </a:moveTo>
                <a:lnTo>
                  <a:pt x="10229963" y="0"/>
                </a:lnTo>
                <a:lnTo>
                  <a:pt x="10229963" y="8806136"/>
                </a:lnTo>
                <a:lnTo>
                  <a:pt x="0" y="8806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60" r="-33722" b="-2233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02871" y="1691170"/>
            <a:ext cx="16085129" cy="8595830"/>
          </a:xfrm>
          <a:custGeom>
            <a:avLst/>
            <a:gdLst/>
            <a:ahLst/>
            <a:cxnLst/>
            <a:rect l="l" t="t" r="r" b="b"/>
            <a:pathLst>
              <a:path w="16085129" h="8595830">
                <a:moveTo>
                  <a:pt x="0" y="0"/>
                </a:moveTo>
                <a:lnTo>
                  <a:pt x="16085129" y="0"/>
                </a:lnTo>
                <a:lnTo>
                  <a:pt x="16085129" y="8595830"/>
                </a:lnTo>
                <a:lnTo>
                  <a:pt x="0" y="859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91" r="-74196" b="-848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7551" y="8447137"/>
            <a:ext cx="7664536" cy="1622327"/>
          </a:xfrm>
          <a:custGeom>
            <a:avLst/>
            <a:gdLst/>
            <a:ahLst/>
            <a:cxnLst/>
            <a:rect l="l" t="t" r="r" b="b"/>
            <a:pathLst>
              <a:path w="7664536" h="1622327">
                <a:moveTo>
                  <a:pt x="0" y="0"/>
                </a:moveTo>
                <a:lnTo>
                  <a:pt x="7664536" y="0"/>
                </a:lnTo>
                <a:lnTo>
                  <a:pt x="7664536" y="1622326"/>
                </a:lnTo>
                <a:lnTo>
                  <a:pt x="0" y="1622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7692" y="3364334"/>
            <a:ext cx="9534051" cy="238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2"/>
              </a:lnSpc>
            </a:pPr>
            <a:r>
              <a:rPr lang="en-US" sz="9693" spc="-155">
                <a:solidFill>
                  <a:srgbClr val="FCAB43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exigeante et ouverte.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7692" y="904154"/>
            <a:ext cx="9346321" cy="227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0"/>
              </a:lnSpc>
            </a:pPr>
            <a:r>
              <a:rPr lang="en-US" sz="9266" spc="-38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Une école publique de droit,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77692" y="6410119"/>
            <a:ext cx="6416081" cy="1531683"/>
            <a:chOff x="0" y="0"/>
            <a:chExt cx="8554774" cy="2042243"/>
          </a:xfrm>
        </p:grpSpPr>
        <p:sp>
          <p:nvSpPr>
            <p:cNvPr id="8" name="Freeform 8"/>
            <p:cNvSpPr/>
            <p:nvPr/>
          </p:nvSpPr>
          <p:spPr>
            <a:xfrm>
              <a:off x="0" y="1243136"/>
              <a:ext cx="520911" cy="654167"/>
            </a:xfrm>
            <a:custGeom>
              <a:avLst/>
              <a:gdLst/>
              <a:ahLst/>
              <a:cxnLst/>
              <a:rect l="l" t="t" r="r" b="b"/>
              <a:pathLst>
                <a:path w="520911" h="654167">
                  <a:moveTo>
                    <a:pt x="0" y="0"/>
                  </a:moveTo>
                  <a:lnTo>
                    <a:pt x="520911" y="0"/>
                  </a:lnTo>
                  <a:lnTo>
                    <a:pt x="520911" y="654167"/>
                  </a:lnTo>
                  <a:lnTo>
                    <a:pt x="0" y="654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977870" y="0"/>
              <a:ext cx="7576904" cy="923776"/>
              <a:chOff x="0" y="0"/>
              <a:chExt cx="1465933" cy="1787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65933" cy="178727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8727">
                    <a:moveTo>
                      <a:pt x="26198" y="0"/>
                    </a:moveTo>
                    <a:lnTo>
                      <a:pt x="1439735" y="0"/>
                    </a:lnTo>
                    <a:cubicBezTo>
                      <a:pt x="1446683" y="0"/>
                      <a:pt x="1453347" y="2760"/>
                      <a:pt x="1458260" y="7673"/>
                    </a:cubicBezTo>
                    <a:cubicBezTo>
                      <a:pt x="1463173" y="12587"/>
                      <a:pt x="1465933" y="19250"/>
                      <a:pt x="1465933" y="26198"/>
                    </a:cubicBezTo>
                    <a:lnTo>
                      <a:pt x="1465933" y="152528"/>
                    </a:lnTo>
                    <a:cubicBezTo>
                      <a:pt x="1465933" y="159476"/>
                      <a:pt x="1463173" y="166140"/>
                      <a:pt x="1458260" y="171053"/>
                    </a:cubicBezTo>
                    <a:cubicBezTo>
                      <a:pt x="1453347" y="175966"/>
                      <a:pt x="1446683" y="178727"/>
                      <a:pt x="1439735" y="178727"/>
                    </a:cubicBezTo>
                    <a:lnTo>
                      <a:pt x="26198" y="178727"/>
                    </a:lnTo>
                    <a:cubicBezTo>
                      <a:pt x="19250" y="178727"/>
                      <a:pt x="12587" y="175966"/>
                      <a:pt x="7673" y="171053"/>
                    </a:cubicBezTo>
                    <a:cubicBezTo>
                      <a:pt x="2760" y="166140"/>
                      <a:pt x="0" y="159476"/>
                      <a:pt x="0" y="152528"/>
                    </a:cubicBezTo>
                    <a:lnTo>
                      <a:pt x="0" y="26198"/>
                    </a:lnTo>
                    <a:cubicBezTo>
                      <a:pt x="0" y="19250"/>
                      <a:pt x="2760" y="12587"/>
                      <a:pt x="7673" y="7673"/>
                    </a:cubicBezTo>
                    <a:cubicBezTo>
                      <a:pt x="12587" y="2760"/>
                      <a:pt x="19250" y="0"/>
                      <a:pt x="2619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1465933" cy="226352"/>
              </a:xfrm>
              <a:prstGeom prst="rect">
                <a:avLst/>
              </a:prstGeom>
            </p:spPr>
            <p:txBody>
              <a:bodyPr lIns="31139" tIns="31139" rIns="31139" bIns="31139" rtlCol="0" anchor="ctr"/>
              <a:lstStyle/>
              <a:p>
                <a:pPr algn="ctr">
                  <a:lnSpc>
                    <a:spcPts val="4082"/>
                  </a:lnSpc>
                </a:pPr>
                <a:r>
                  <a:rPr lang="en-US" sz="291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977870" y="1118467"/>
              <a:ext cx="7576904" cy="923776"/>
              <a:chOff x="0" y="0"/>
              <a:chExt cx="1465933" cy="178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65933" cy="178727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8727">
                    <a:moveTo>
                      <a:pt x="26198" y="0"/>
                    </a:moveTo>
                    <a:lnTo>
                      <a:pt x="1439735" y="0"/>
                    </a:lnTo>
                    <a:cubicBezTo>
                      <a:pt x="1446683" y="0"/>
                      <a:pt x="1453347" y="2760"/>
                      <a:pt x="1458260" y="7673"/>
                    </a:cubicBezTo>
                    <a:cubicBezTo>
                      <a:pt x="1463173" y="12587"/>
                      <a:pt x="1465933" y="19250"/>
                      <a:pt x="1465933" y="26198"/>
                    </a:cubicBezTo>
                    <a:lnTo>
                      <a:pt x="1465933" y="152528"/>
                    </a:lnTo>
                    <a:cubicBezTo>
                      <a:pt x="1465933" y="159476"/>
                      <a:pt x="1463173" y="166140"/>
                      <a:pt x="1458260" y="171053"/>
                    </a:cubicBezTo>
                    <a:cubicBezTo>
                      <a:pt x="1453347" y="175966"/>
                      <a:pt x="1446683" y="178727"/>
                      <a:pt x="1439735" y="178727"/>
                    </a:cubicBezTo>
                    <a:lnTo>
                      <a:pt x="26198" y="178727"/>
                    </a:lnTo>
                    <a:cubicBezTo>
                      <a:pt x="19250" y="178727"/>
                      <a:pt x="12587" y="175966"/>
                      <a:pt x="7673" y="171053"/>
                    </a:cubicBezTo>
                    <a:cubicBezTo>
                      <a:pt x="2760" y="166140"/>
                      <a:pt x="0" y="159476"/>
                      <a:pt x="0" y="152528"/>
                    </a:cubicBezTo>
                    <a:lnTo>
                      <a:pt x="0" y="26198"/>
                    </a:lnTo>
                    <a:cubicBezTo>
                      <a:pt x="0" y="19250"/>
                      <a:pt x="2760" y="12587"/>
                      <a:pt x="7673" y="7673"/>
                    </a:cubicBezTo>
                    <a:cubicBezTo>
                      <a:pt x="12587" y="2760"/>
                      <a:pt x="19250" y="0"/>
                      <a:pt x="2619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465933" cy="226352"/>
              </a:xfrm>
              <a:prstGeom prst="rect">
                <a:avLst/>
              </a:prstGeom>
            </p:spPr>
            <p:txBody>
              <a:bodyPr lIns="31139" tIns="31139" rIns="31139" bIns="31139" rtlCol="0" anchor="ctr"/>
              <a:lstStyle/>
              <a:p>
                <a:pPr algn="ctr">
                  <a:lnSpc>
                    <a:spcPts val="4082"/>
                  </a:lnSpc>
                </a:pPr>
                <a:r>
                  <a:rPr lang="en-US" sz="291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0"/>
              <a:ext cx="672975" cy="838819"/>
            </a:xfrm>
            <a:custGeom>
              <a:avLst/>
              <a:gdLst/>
              <a:ahLst/>
              <a:cxnLst/>
              <a:rect l="l" t="t" r="r" b="b"/>
              <a:pathLst>
                <a:path w="672975" h="838819">
                  <a:moveTo>
                    <a:pt x="0" y="0"/>
                  </a:moveTo>
                  <a:lnTo>
                    <a:pt x="672975" y="0"/>
                  </a:lnTo>
                  <a:lnTo>
                    <a:pt x="672975" y="838819"/>
                  </a:lnTo>
                  <a:lnTo>
                    <a:pt x="0" y="838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600818" cy="10287000"/>
          </a:xfrm>
          <a:custGeom>
            <a:avLst/>
            <a:gdLst/>
            <a:ahLst/>
            <a:cxnLst/>
            <a:rect l="l" t="t" r="r" b="b"/>
            <a:pathLst>
              <a:path w="18600818" h="10287000">
                <a:moveTo>
                  <a:pt x="0" y="0"/>
                </a:moveTo>
                <a:lnTo>
                  <a:pt x="18600818" y="0"/>
                </a:lnTo>
                <a:lnTo>
                  <a:pt x="186008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409" t="-38426" b="-38426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8373931" y="60113"/>
            <a:ext cx="1929563" cy="18524211"/>
            <a:chOff x="0" y="0"/>
            <a:chExt cx="1389271" cy="13337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9271" cy="13337298"/>
            </a:xfrm>
            <a:custGeom>
              <a:avLst/>
              <a:gdLst/>
              <a:ahLst/>
              <a:cxnLst/>
              <a:rect l="l" t="t" r="r" b="b"/>
              <a:pathLst>
                <a:path w="1389271" h="13337298">
                  <a:moveTo>
                    <a:pt x="0" y="0"/>
                  </a:moveTo>
                  <a:lnTo>
                    <a:pt x="1389271" y="0"/>
                  </a:lnTo>
                  <a:lnTo>
                    <a:pt x="1389271" y="13337298"/>
                  </a:lnTo>
                  <a:lnTo>
                    <a:pt x="0" y="13337298"/>
                  </a:lnTo>
                  <a:close/>
                </a:path>
              </a:pathLst>
            </a:custGeom>
            <a:gradFill rotWithShape="1">
              <a:gsLst>
                <a:gs pos="0">
                  <a:srgbClr val="EE1C35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1389271" cy="13327773"/>
            </a:xfrm>
            <a:prstGeom prst="rect">
              <a:avLst/>
            </a:prstGeom>
          </p:spPr>
          <p:txBody>
            <a:bodyPr lIns="18583" tIns="18583" rIns="18583" bIns="18583" rtlCol="0" anchor="ctr"/>
            <a:lstStyle/>
            <a:p>
              <a:pPr algn="ctr">
                <a:lnSpc>
                  <a:spcPts val="51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25481" y="144415"/>
            <a:ext cx="7289910" cy="9867899"/>
          </a:xfrm>
          <a:custGeom>
            <a:avLst/>
            <a:gdLst/>
            <a:ahLst/>
            <a:cxnLst/>
            <a:rect l="l" t="t" r="r" b="b"/>
            <a:pathLst>
              <a:path w="7289910" h="9867899">
                <a:moveTo>
                  <a:pt x="0" y="0"/>
                </a:moveTo>
                <a:lnTo>
                  <a:pt x="7289910" y="0"/>
                </a:lnTo>
                <a:lnTo>
                  <a:pt x="7289910" y="9867898"/>
                </a:lnTo>
                <a:lnTo>
                  <a:pt x="0" y="986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542548" y="2252828"/>
            <a:ext cx="6655776" cy="366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64"/>
              </a:lnSpc>
            </a:pPr>
            <a:r>
              <a:rPr lang="en-US" sz="9196" spc="-386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42548" y="6034691"/>
            <a:ext cx="6445661" cy="1231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9"/>
              </a:lnSpc>
            </a:pPr>
            <a:r>
              <a:rPr lang="en-US" sz="4957" spc="-20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Une école publique de droit</a:t>
            </a:r>
          </a:p>
        </p:txBody>
      </p:sp>
      <p:sp>
        <p:nvSpPr>
          <p:cNvPr id="9" name="Freeform 9"/>
          <p:cNvSpPr/>
          <p:nvPr/>
        </p:nvSpPr>
        <p:spPr>
          <a:xfrm>
            <a:off x="217551" y="8447137"/>
            <a:ext cx="7664536" cy="1622327"/>
          </a:xfrm>
          <a:custGeom>
            <a:avLst/>
            <a:gdLst/>
            <a:ahLst/>
            <a:cxnLst/>
            <a:rect l="l" t="t" r="r" b="b"/>
            <a:pathLst>
              <a:path w="7664536" h="1622327">
                <a:moveTo>
                  <a:pt x="0" y="0"/>
                </a:moveTo>
                <a:lnTo>
                  <a:pt x="7664536" y="0"/>
                </a:lnTo>
                <a:lnTo>
                  <a:pt x="7664536" y="1622326"/>
                </a:lnTo>
                <a:lnTo>
                  <a:pt x="0" y="1622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991213" y="7672367"/>
            <a:ext cx="5739397" cy="1370141"/>
            <a:chOff x="0" y="0"/>
            <a:chExt cx="7652529" cy="1826854"/>
          </a:xfrm>
        </p:grpSpPr>
        <p:sp>
          <p:nvSpPr>
            <p:cNvPr id="11" name="Freeform 11"/>
            <p:cNvSpPr/>
            <p:nvPr/>
          </p:nvSpPr>
          <p:spPr>
            <a:xfrm>
              <a:off x="0" y="1112026"/>
              <a:ext cx="465972" cy="585174"/>
            </a:xfrm>
            <a:custGeom>
              <a:avLst/>
              <a:gdLst/>
              <a:ahLst/>
              <a:cxnLst/>
              <a:rect l="l" t="t" r="r" b="b"/>
              <a:pathLst>
                <a:path w="465972" h="585174">
                  <a:moveTo>
                    <a:pt x="0" y="0"/>
                  </a:moveTo>
                  <a:lnTo>
                    <a:pt x="465972" y="0"/>
                  </a:lnTo>
                  <a:lnTo>
                    <a:pt x="465972" y="585174"/>
                  </a:lnTo>
                  <a:lnTo>
                    <a:pt x="0" y="58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874737" y="0"/>
              <a:ext cx="6777792" cy="826349"/>
              <a:chOff x="0" y="0"/>
              <a:chExt cx="1465933" cy="17872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65933" cy="178727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8727">
                    <a:moveTo>
                      <a:pt x="26198" y="0"/>
                    </a:moveTo>
                    <a:lnTo>
                      <a:pt x="1439735" y="0"/>
                    </a:lnTo>
                    <a:cubicBezTo>
                      <a:pt x="1446683" y="0"/>
                      <a:pt x="1453347" y="2760"/>
                      <a:pt x="1458260" y="7673"/>
                    </a:cubicBezTo>
                    <a:cubicBezTo>
                      <a:pt x="1463173" y="12587"/>
                      <a:pt x="1465933" y="19250"/>
                      <a:pt x="1465933" y="26198"/>
                    </a:cubicBezTo>
                    <a:lnTo>
                      <a:pt x="1465933" y="152528"/>
                    </a:lnTo>
                    <a:cubicBezTo>
                      <a:pt x="1465933" y="159476"/>
                      <a:pt x="1463173" y="166140"/>
                      <a:pt x="1458260" y="171053"/>
                    </a:cubicBezTo>
                    <a:cubicBezTo>
                      <a:pt x="1453347" y="175966"/>
                      <a:pt x="1446683" y="178727"/>
                      <a:pt x="1439735" y="178727"/>
                    </a:cubicBezTo>
                    <a:lnTo>
                      <a:pt x="26198" y="178727"/>
                    </a:lnTo>
                    <a:cubicBezTo>
                      <a:pt x="19250" y="178727"/>
                      <a:pt x="12587" y="175966"/>
                      <a:pt x="7673" y="171053"/>
                    </a:cubicBezTo>
                    <a:cubicBezTo>
                      <a:pt x="2760" y="166140"/>
                      <a:pt x="0" y="159476"/>
                      <a:pt x="0" y="152528"/>
                    </a:cubicBezTo>
                    <a:lnTo>
                      <a:pt x="0" y="26198"/>
                    </a:lnTo>
                    <a:cubicBezTo>
                      <a:pt x="0" y="19250"/>
                      <a:pt x="2760" y="12587"/>
                      <a:pt x="7673" y="7673"/>
                    </a:cubicBezTo>
                    <a:cubicBezTo>
                      <a:pt x="12587" y="2760"/>
                      <a:pt x="19250" y="0"/>
                      <a:pt x="2619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465933" cy="226352"/>
              </a:xfrm>
              <a:prstGeom prst="rect">
                <a:avLst/>
              </a:prstGeom>
            </p:spPr>
            <p:txBody>
              <a:bodyPr lIns="31139" tIns="31139" rIns="31139" bIns="31139" rtlCol="0" anchor="ctr"/>
              <a:lstStyle/>
              <a:p>
                <a:pPr algn="ctr">
                  <a:lnSpc>
                    <a:spcPts val="3662"/>
                  </a:lnSpc>
                </a:pPr>
                <a:r>
                  <a:rPr lang="en-US" sz="261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874737" y="1000506"/>
              <a:ext cx="6777792" cy="826349"/>
              <a:chOff x="0" y="0"/>
              <a:chExt cx="1465933" cy="1787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65933" cy="178727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8727">
                    <a:moveTo>
                      <a:pt x="26198" y="0"/>
                    </a:moveTo>
                    <a:lnTo>
                      <a:pt x="1439735" y="0"/>
                    </a:lnTo>
                    <a:cubicBezTo>
                      <a:pt x="1446683" y="0"/>
                      <a:pt x="1453347" y="2760"/>
                      <a:pt x="1458260" y="7673"/>
                    </a:cubicBezTo>
                    <a:cubicBezTo>
                      <a:pt x="1463173" y="12587"/>
                      <a:pt x="1465933" y="19250"/>
                      <a:pt x="1465933" y="26198"/>
                    </a:cubicBezTo>
                    <a:lnTo>
                      <a:pt x="1465933" y="152528"/>
                    </a:lnTo>
                    <a:cubicBezTo>
                      <a:pt x="1465933" y="159476"/>
                      <a:pt x="1463173" y="166140"/>
                      <a:pt x="1458260" y="171053"/>
                    </a:cubicBezTo>
                    <a:cubicBezTo>
                      <a:pt x="1453347" y="175966"/>
                      <a:pt x="1446683" y="178727"/>
                      <a:pt x="1439735" y="178727"/>
                    </a:cubicBezTo>
                    <a:lnTo>
                      <a:pt x="26198" y="178727"/>
                    </a:lnTo>
                    <a:cubicBezTo>
                      <a:pt x="19250" y="178727"/>
                      <a:pt x="12587" y="175966"/>
                      <a:pt x="7673" y="171053"/>
                    </a:cubicBezTo>
                    <a:cubicBezTo>
                      <a:pt x="2760" y="166140"/>
                      <a:pt x="0" y="159476"/>
                      <a:pt x="0" y="152528"/>
                    </a:cubicBezTo>
                    <a:lnTo>
                      <a:pt x="0" y="26198"/>
                    </a:lnTo>
                    <a:cubicBezTo>
                      <a:pt x="0" y="19250"/>
                      <a:pt x="2760" y="12587"/>
                      <a:pt x="7673" y="7673"/>
                    </a:cubicBezTo>
                    <a:cubicBezTo>
                      <a:pt x="12587" y="2760"/>
                      <a:pt x="19250" y="0"/>
                      <a:pt x="2619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1465933" cy="226352"/>
              </a:xfrm>
              <a:prstGeom prst="rect">
                <a:avLst/>
              </a:prstGeom>
            </p:spPr>
            <p:txBody>
              <a:bodyPr lIns="31139" tIns="31139" rIns="31139" bIns="31139" rtlCol="0" anchor="ctr"/>
              <a:lstStyle/>
              <a:p>
                <a:pPr algn="ctr">
                  <a:lnSpc>
                    <a:spcPts val="3662"/>
                  </a:lnSpc>
                </a:pPr>
                <a:r>
                  <a:rPr lang="en-US" sz="261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0" y="0"/>
              <a:ext cx="601998" cy="750351"/>
            </a:xfrm>
            <a:custGeom>
              <a:avLst/>
              <a:gdLst/>
              <a:ahLst/>
              <a:cxnLst/>
              <a:rect l="l" t="t" r="r" b="b"/>
              <a:pathLst>
                <a:path w="601998" h="750351">
                  <a:moveTo>
                    <a:pt x="0" y="0"/>
                  </a:moveTo>
                  <a:lnTo>
                    <a:pt x="601998" y="0"/>
                  </a:lnTo>
                  <a:lnTo>
                    <a:pt x="601998" y="750351"/>
                  </a:lnTo>
                  <a:lnTo>
                    <a:pt x="0" y="750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4083" y="-527028"/>
            <a:ext cx="9610138" cy="7453933"/>
          </a:xfrm>
          <a:custGeom>
            <a:avLst/>
            <a:gdLst/>
            <a:ahLst/>
            <a:cxnLst/>
            <a:rect l="l" t="t" r="r" b="b"/>
            <a:pathLst>
              <a:path w="9610138" h="7453933">
                <a:moveTo>
                  <a:pt x="0" y="0"/>
                </a:moveTo>
                <a:lnTo>
                  <a:pt x="9610138" y="0"/>
                </a:lnTo>
                <a:lnTo>
                  <a:pt x="9610138" y="7453932"/>
                </a:lnTo>
                <a:lnTo>
                  <a:pt x="0" y="7453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8" r="-170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0" y="0"/>
            <a:ext cx="9698838" cy="7697811"/>
          </a:xfrm>
          <a:custGeom>
            <a:avLst/>
            <a:gdLst/>
            <a:ahLst/>
            <a:cxnLst/>
            <a:rect l="l" t="t" r="r" b="b"/>
            <a:pathLst>
              <a:path w="9698838" h="7697811">
                <a:moveTo>
                  <a:pt x="0" y="0"/>
                </a:moveTo>
                <a:lnTo>
                  <a:pt x="9698838" y="0"/>
                </a:lnTo>
                <a:lnTo>
                  <a:pt x="9698838" y="7697811"/>
                </a:lnTo>
                <a:lnTo>
                  <a:pt x="0" y="7697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406" r="-108264" b="-7907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404722" y="1228725"/>
            <a:ext cx="8399513" cy="2034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4"/>
              </a:lnSpc>
            </a:pPr>
            <a:r>
              <a:rPr lang="en-US" sz="8227" spc="-34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Une école publique de droit,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64541" y="3247016"/>
            <a:ext cx="8994784" cy="97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8"/>
              </a:lnSpc>
            </a:pPr>
            <a:r>
              <a:rPr lang="en-US" sz="7615" spc="-121">
                <a:solidFill>
                  <a:srgbClr val="FCAB43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exigeante et ouverte.</a:t>
            </a:r>
          </a:p>
        </p:txBody>
      </p:sp>
      <p:sp>
        <p:nvSpPr>
          <p:cNvPr id="6" name="Freeform 6"/>
          <p:cNvSpPr/>
          <p:nvPr/>
        </p:nvSpPr>
        <p:spPr>
          <a:xfrm>
            <a:off x="303041" y="8203189"/>
            <a:ext cx="8338148" cy="1764908"/>
          </a:xfrm>
          <a:custGeom>
            <a:avLst/>
            <a:gdLst/>
            <a:ahLst/>
            <a:cxnLst/>
            <a:rect l="l" t="t" r="r" b="b"/>
            <a:pathLst>
              <a:path w="8338148" h="1764908">
                <a:moveTo>
                  <a:pt x="0" y="0"/>
                </a:moveTo>
                <a:lnTo>
                  <a:pt x="8338148" y="0"/>
                </a:lnTo>
                <a:lnTo>
                  <a:pt x="8338148" y="1764908"/>
                </a:lnTo>
                <a:lnTo>
                  <a:pt x="0" y="1764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586" y="1163246"/>
            <a:ext cx="1258261" cy="125826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404722" y="5143500"/>
            <a:ext cx="6989086" cy="1669364"/>
            <a:chOff x="0" y="0"/>
            <a:chExt cx="9318781" cy="2225819"/>
          </a:xfrm>
        </p:grpSpPr>
        <p:sp>
          <p:nvSpPr>
            <p:cNvPr id="9" name="Freeform 9"/>
            <p:cNvSpPr/>
            <p:nvPr/>
          </p:nvSpPr>
          <p:spPr>
            <a:xfrm>
              <a:off x="0" y="1354157"/>
              <a:ext cx="567432" cy="712589"/>
            </a:xfrm>
            <a:custGeom>
              <a:avLst/>
              <a:gdLst/>
              <a:ahLst/>
              <a:cxnLst/>
              <a:rect l="l" t="t" r="r" b="b"/>
              <a:pathLst>
                <a:path w="567432" h="712589">
                  <a:moveTo>
                    <a:pt x="0" y="0"/>
                  </a:moveTo>
                  <a:lnTo>
                    <a:pt x="567432" y="0"/>
                  </a:lnTo>
                  <a:lnTo>
                    <a:pt x="567432" y="712589"/>
                  </a:lnTo>
                  <a:lnTo>
                    <a:pt x="0" y="712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1065201" y="0"/>
              <a:ext cx="8253579" cy="1007464"/>
              <a:chOff x="0" y="0"/>
              <a:chExt cx="1465933" cy="17893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65933" cy="178937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8937">
                    <a:moveTo>
                      <a:pt x="26198" y="0"/>
                    </a:moveTo>
                    <a:lnTo>
                      <a:pt x="1439735" y="0"/>
                    </a:lnTo>
                    <a:cubicBezTo>
                      <a:pt x="1446683" y="0"/>
                      <a:pt x="1453347" y="2760"/>
                      <a:pt x="1458260" y="7673"/>
                    </a:cubicBezTo>
                    <a:cubicBezTo>
                      <a:pt x="1463173" y="12587"/>
                      <a:pt x="1465933" y="19250"/>
                      <a:pt x="1465933" y="26198"/>
                    </a:cubicBezTo>
                    <a:lnTo>
                      <a:pt x="1465933" y="152739"/>
                    </a:lnTo>
                    <a:cubicBezTo>
                      <a:pt x="1465933" y="167208"/>
                      <a:pt x="1454204" y="178937"/>
                      <a:pt x="1439735" y="178937"/>
                    </a:cubicBezTo>
                    <a:lnTo>
                      <a:pt x="26198" y="178937"/>
                    </a:lnTo>
                    <a:cubicBezTo>
                      <a:pt x="19250" y="178937"/>
                      <a:pt x="12587" y="176177"/>
                      <a:pt x="7673" y="171264"/>
                    </a:cubicBezTo>
                    <a:cubicBezTo>
                      <a:pt x="2760" y="166351"/>
                      <a:pt x="0" y="159687"/>
                      <a:pt x="0" y="152739"/>
                    </a:cubicBezTo>
                    <a:lnTo>
                      <a:pt x="0" y="26198"/>
                    </a:lnTo>
                    <a:cubicBezTo>
                      <a:pt x="0" y="19250"/>
                      <a:pt x="2760" y="12587"/>
                      <a:pt x="7673" y="7673"/>
                    </a:cubicBezTo>
                    <a:cubicBezTo>
                      <a:pt x="12587" y="2760"/>
                      <a:pt x="19250" y="0"/>
                      <a:pt x="2619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76200"/>
                <a:ext cx="1465933" cy="255137"/>
              </a:xfrm>
              <a:prstGeom prst="rect">
                <a:avLst/>
              </a:prstGeom>
            </p:spPr>
            <p:txBody>
              <a:bodyPr lIns="31139" tIns="31139" rIns="31139" bIns="31139" rtlCol="0" anchor="ctr"/>
              <a:lstStyle/>
              <a:p>
                <a:pPr algn="ctr">
                  <a:lnSpc>
                    <a:spcPts val="4502"/>
                  </a:lnSpc>
                </a:pPr>
                <a:r>
                  <a:rPr lang="en-US" sz="321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65201" y="1218355"/>
              <a:ext cx="8253579" cy="1007464"/>
              <a:chOff x="0" y="0"/>
              <a:chExt cx="1465933" cy="17893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465933" cy="178937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8937">
                    <a:moveTo>
                      <a:pt x="26198" y="0"/>
                    </a:moveTo>
                    <a:lnTo>
                      <a:pt x="1439735" y="0"/>
                    </a:lnTo>
                    <a:cubicBezTo>
                      <a:pt x="1446683" y="0"/>
                      <a:pt x="1453347" y="2760"/>
                      <a:pt x="1458260" y="7673"/>
                    </a:cubicBezTo>
                    <a:cubicBezTo>
                      <a:pt x="1463173" y="12587"/>
                      <a:pt x="1465933" y="19250"/>
                      <a:pt x="1465933" y="26198"/>
                    </a:cubicBezTo>
                    <a:lnTo>
                      <a:pt x="1465933" y="152739"/>
                    </a:lnTo>
                    <a:cubicBezTo>
                      <a:pt x="1465933" y="167208"/>
                      <a:pt x="1454204" y="178937"/>
                      <a:pt x="1439735" y="178937"/>
                    </a:cubicBezTo>
                    <a:lnTo>
                      <a:pt x="26198" y="178937"/>
                    </a:lnTo>
                    <a:cubicBezTo>
                      <a:pt x="19250" y="178937"/>
                      <a:pt x="12587" y="176177"/>
                      <a:pt x="7673" y="171264"/>
                    </a:cubicBezTo>
                    <a:cubicBezTo>
                      <a:pt x="2760" y="166351"/>
                      <a:pt x="0" y="159687"/>
                      <a:pt x="0" y="152739"/>
                    </a:cubicBezTo>
                    <a:lnTo>
                      <a:pt x="0" y="26198"/>
                    </a:lnTo>
                    <a:cubicBezTo>
                      <a:pt x="0" y="19250"/>
                      <a:pt x="2760" y="12587"/>
                      <a:pt x="7673" y="7673"/>
                    </a:cubicBezTo>
                    <a:cubicBezTo>
                      <a:pt x="12587" y="2760"/>
                      <a:pt x="19250" y="0"/>
                      <a:pt x="2619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76200"/>
                <a:ext cx="1465933" cy="255137"/>
              </a:xfrm>
              <a:prstGeom prst="rect">
                <a:avLst/>
              </a:prstGeom>
            </p:spPr>
            <p:txBody>
              <a:bodyPr lIns="31139" tIns="31139" rIns="31139" bIns="31139" rtlCol="0" anchor="ctr"/>
              <a:lstStyle/>
              <a:p>
                <a:pPr algn="ctr">
                  <a:lnSpc>
                    <a:spcPts val="4502"/>
                  </a:lnSpc>
                </a:pPr>
                <a:r>
                  <a:rPr lang="en-US" sz="321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733077" cy="913732"/>
            </a:xfrm>
            <a:custGeom>
              <a:avLst/>
              <a:gdLst/>
              <a:ahLst/>
              <a:cxnLst/>
              <a:rect l="l" t="t" r="r" b="b"/>
              <a:pathLst>
                <a:path w="733077" h="913732">
                  <a:moveTo>
                    <a:pt x="0" y="0"/>
                  </a:moveTo>
                  <a:lnTo>
                    <a:pt x="733077" y="0"/>
                  </a:lnTo>
                  <a:lnTo>
                    <a:pt x="733077" y="913732"/>
                  </a:lnTo>
                  <a:lnTo>
                    <a:pt x="0" y="913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103755"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24298" y="893157"/>
            <a:ext cx="6535002" cy="9232101"/>
          </a:xfrm>
          <a:custGeom>
            <a:avLst/>
            <a:gdLst/>
            <a:ahLst/>
            <a:cxnLst/>
            <a:rect l="l" t="t" r="r" b="b"/>
            <a:pathLst>
              <a:path w="6535002" h="9232101">
                <a:moveTo>
                  <a:pt x="0" y="0"/>
                </a:moveTo>
                <a:lnTo>
                  <a:pt x="6535002" y="0"/>
                </a:lnTo>
                <a:lnTo>
                  <a:pt x="6535002" y="9232100"/>
                </a:lnTo>
                <a:lnTo>
                  <a:pt x="0" y="9232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134" t="-12319" r="-19349" b="-69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28749" y="-744810"/>
            <a:ext cx="4479382" cy="4479382"/>
          </a:xfrm>
          <a:custGeom>
            <a:avLst/>
            <a:gdLst/>
            <a:ahLst/>
            <a:cxnLst/>
            <a:rect l="l" t="t" r="r" b="b"/>
            <a:pathLst>
              <a:path w="4479382" h="4479382">
                <a:moveTo>
                  <a:pt x="0" y="0"/>
                </a:moveTo>
                <a:lnTo>
                  <a:pt x="4479382" y="0"/>
                </a:lnTo>
                <a:lnTo>
                  <a:pt x="4479382" y="4479383"/>
                </a:lnTo>
                <a:lnTo>
                  <a:pt x="0" y="44793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2862" y="8609883"/>
            <a:ext cx="6598493" cy="1677117"/>
          </a:xfrm>
          <a:custGeom>
            <a:avLst/>
            <a:gdLst/>
            <a:ahLst/>
            <a:cxnLst/>
            <a:rect l="l" t="t" r="r" b="b"/>
            <a:pathLst>
              <a:path w="6598493" h="1677117">
                <a:moveTo>
                  <a:pt x="0" y="0"/>
                </a:moveTo>
                <a:lnTo>
                  <a:pt x="6598493" y="0"/>
                </a:lnTo>
                <a:lnTo>
                  <a:pt x="6598493" y="1677117"/>
                </a:lnTo>
                <a:lnTo>
                  <a:pt x="0" y="1677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693032" y="3648848"/>
            <a:ext cx="4715099" cy="1493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8"/>
              </a:lnSpc>
              <a:spcBef>
                <a:spcPct val="0"/>
              </a:spcBef>
            </a:pPr>
            <a:r>
              <a:rPr lang="en-US" sz="431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5 décembre 2025 </a:t>
            </a:r>
          </a:p>
          <a:p>
            <a:pPr algn="ctr">
              <a:lnSpc>
                <a:spcPts val="6038"/>
              </a:lnSpc>
              <a:spcBef>
                <a:spcPct val="0"/>
              </a:spcBef>
            </a:pPr>
            <a:r>
              <a:rPr lang="en-US" sz="431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h 30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13206" y="6292679"/>
            <a:ext cx="5157186" cy="148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6"/>
              </a:lnSpc>
              <a:spcBef>
                <a:spcPct val="0"/>
              </a:spcBef>
            </a:pPr>
            <a:r>
              <a:rPr lang="en-US" sz="4276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Amphithéâtre Maury</a:t>
            </a:r>
          </a:p>
          <a:p>
            <a:pPr algn="ctr">
              <a:lnSpc>
                <a:spcPts val="5986"/>
              </a:lnSpc>
              <a:spcBef>
                <a:spcPct val="0"/>
              </a:spcBef>
            </a:pPr>
            <a:r>
              <a:rPr lang="en-US" sz="4276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Arsenal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4746" y="2117284"/>
            <a:ext cx="9861295" cy="339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9"/>
              </a:lnSpc>
            </a:pPr>
            <a:r>
              <a:rPr lang="en-US" sz="7902" b="1" spc="-33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  <a:p>
            <a:pPr algn="l">
              <a:lnSpc>
                <a:spcPts val="8929"/>
              </a:lnSpc>
            </a:pPr>
            <a:r>
              <a:rPr lang="en-US" sz="7902" b="1" spc="-33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dolor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4746" y="5891546"/>
            <a:ext cx="8313558" cy="47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6"/>
              </a:lnSpc>
            </a:pPr>
            <a:r>
              <a:rPr lang="en-US" sz="3371">
                <a:solidFill>
                  <a:srgbClr val="FF002F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2862" y="295564"/>
            <a:ext cx="4652963" cy="57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6"/>
              </a:lnSpc>
            </a:pPr>
            <a:r>
              <a:rPr lang="en-US" sz="4227" b="1" spc="-177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COLLOQUE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6001"/>
            <a:ext cx="18669000" cy="9948977"/>
          </a:xfrm>
          <a:custGeom>
            <a:avLst/>
            <a:gdLst/>
            <a:ahLst/>
            <a:cxnLst/>
            <a:rect l="l" t="t" r="r" b="b"/>
            <a:pathLst>
              <a:path w="18943231" h="10287000">
                <a:moveTo>
                  <a:pt x="0" y="0"/>
                </a:moveTo>
                <a:lnTo>
                  <a:pt x="18943231" y="0"/>
                </a:lnTo>
                <a:lnTo>
                  <a:pt x="189432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550" t="-39461" b="-394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3825" y="1550329"/>
            <a:ext cx="20140304" cy="8774771"/>
          </a:xfrm>
          <a:custGeom>
            <a:avLst/>
            <a:gdLst/>
            <a:ahLst/>
            <a:cxnLst/>
            <a:rect l="l" t="t" r="r" b="b"/>
            <a:pathLst>
              <a:path w="20140304" h="8774771">
                <a:moveTo>
                  <a:pt x="0" y="0"/>
                </a:moveTo>
                <a:lnTo>
                  <a:pt x="20140304" y="0"/>
                </a:lnTo>
                <a:lnTo>
                  <a:pt x="20140304" y="8774771"/>
                </a:lnTo>
                <a:lnTo>
                  <a:pt x="0" y="8774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9" b="-48311"/>
            </a:stretch>
          </a:blipFill>
        </p:spPr>
      </p:sp>
      <p:grpSp>
        <p:nvGrpSpPr>
          <p:cNvPr id="4" name="Group 4"/>
          <p:cNvGrpSpPr/>
          <p:nvPr/>
        </p:nvGrpSpPr>
        <p:grpSpPr>
          <a:xfrm rot="5400000">
            <a:off x="5073710" y="-5139709"/>
            <a:ext cx="8521581" cy="18669000"/>
            <a:chOff x="0" y="0"/>
            <a:chExt cx="6135476" cy="131672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35476" cy="13167227"/>
            </a:xfrm>
            <a:custGeom>
              <a:avLst/>
              <a:gdLst/>
              <a:ahLst/>
              <a:cxnLst/>
              <a:rect l="l" t="t" r="r" b="b"/>
              <a:pathLst>
                <a:path w="6135476" h="13167227">
                  <a:moveTo>
                    <a:pt x="0" y="0"/>
                  </a:moveTo>
                  <a:lnTo>
                    <a:pt x="6135476" y="0"/>
                  </a:lnTo>
                  <a:lnTo>
                    <a:pt x="6135476" y="13167227"/>
                  </a:lnTo>
                  <a:lnTo>
                    <a:pt x="0" y="13167227"/>
                  </a:lnTo>
                  <a:close/>
                </a:path>
              </a:pathLst>
            </a:custGeom>
            <a:gradFill rotWithShape="1">
              <a:gsLst>
                <a:gs pos="0">
                  <a:srgbClr val="221656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6135476" cy="13157703"/>
            </a:xfrm>
            <a:prstGeom prst="rect">
              <a:avLst/>
            </a:prstGeom>
          </p:spPr>
          <p:txBody>
            <a:bodyPr lIns="18583" tIns="18583" rIns="18583" bIns="18583" rtlCol="0" anchor="ctr"/>
            <a:lstStyle/>
            <a:p>
              <a:pPr algn="ctr">
                <a:lnSpc>
                  <a:spcPts val="51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39842" y="8262862"/>
            <a:ext cx="5739397" cy="1356540"/>
            <a:chOff x="0" y="0"/>
            <a:chExt cx="7652529" cy="1808720"/>
          </a:xfrm>
        </p:grpSpPr>
        <p:sp>
          <p:nvSpPr>
            <p:cNvPr id="8" name="Freeform 8"/>
            <p:cNvSpPr/>
            <p:nvPr/>
          </p:nvSpPr>
          <p:spPr>
            <a:xfrm>
              <a:off x="0" y="1112026"/>
              <a:ext cx="465972" cy="585174"/>
            </a:xfrm>
            <a:custGeom>
              <a:avLst/>
              <a:gdLst/>
              <a:ahLst/>
              <a:cxnLst/>
              <a:rect l="l" t="t" r="r" b="b"/>
              <a:pathLst>
                <a:path w="465972" h="585174">
                  <a:moveTo>
                    <a:pt x="0" y="0"/>
                  </a:moveTo>
                  <a:lnTo>
                    <a:pt x="465972" y="0"/>
                  </a:lnTo>
                  <a:lnTo>
                    <a:pt x="465972" y="585174"/>
                  </a:lnTo>
                  <a:lnTo>
                    <a:pt x="0" y="58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874737" y="0"/>
              <a:ext cx="6777792" cy="808214"/>
              <a:chOff x="0" y="0"/>
              <a:chExt cx="1465933" cy="1748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198" y="0"/>
                    </a:moveTo>
                    <a:lnTo>
                      <a:pt x="1439735" y="0"/>
                    </a:lnTo>
                    <a:cubicBezTo>
                      <a:pt x="1446683" y="0"/>
                      <a:pt x="1453347" y="2760"/>
                      <a:pt x="1458260" y="7673"/>
                    </a:cubicBezTo>
                    <a:cubicBezTo>
                      <a:pt x="1463173" y="12587"/>
                      <a:pt x="1465933" y="19250"/>
                      <a:pt x="1465933" y="26198"/>
                    </a:cubicBezTo>
                    <a:lnTo>
                      <a:pt x="1465933" y="148606"/>
                    </a:lnTo>
                    <a:cubicBezTo>
                      <a:pt x="1465933" y="155554"/>
                      <a:pt x="1463173" y="162218"/>
                      <a:pt x="1458260" y="167131"/>
                    </a:cubicBezTo>
                    <a:cubicBezTo>
                      <a:pt x="1453347" y="172044"/>
                      <a:pt x="1446683" y="174804"/>
                      <a:pt x="1439735" y="174804"/>
                    </a:cubicBezTo>
                    <a:lnTo>
                      <a:pt x="26198" y="174804"/>
                    </a:lnTo>
                    <a:cubicBezTo>
                      <a:pt x="19250" y="174804"/>
                      <a:pt x="12587" y="172044"/>
                      <a:pt x="7673" y="167131"/>
                    </a:cubicBezTo>
                    <a:cubicBezTo>
                      <a:pt x="2760" y="162218"/>
                      <a:pt x="0" y="155554"/>
                      <a:pt x="0" y="148606"/>
                    </a:cubicBezTo>
                    <a:lnTo>
                      <a:pt x="0" y="26198"/>
                    </a:lnTo>
                    <a:cubicBezTo>
                      <a:pt x="0" y="19250"/>
                      <a:pt x="2760" y="12587"/>
                      <a:pt x="7673" y="7673"/>
                    </a:cubicBezTo>
                    <a:cubicBezTo>
                      <a:pt x="12587" y="2760"/>
                      <a:pt x="19250" y="0"/>
                      <a:pt x="2619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1139" tIns="31139" rIns="31139" bIns="31139" rtlCol="0" anchor="ctr"/>
              <a:lstStyle/>
              <a:p>
                <a:pPr algn="ctr">
                  <a:lnSpc>
                    <a:spcPts val="3242"/>
                  </a:lnSpc>
                </a:pPr>
                <a:r>
                  <a:rPr lang="en-US" sz="231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874737" y="1000506"/>
              <a:ext cx="6777792" cy="808214"/>
              <a:chOff x="0" y="0"/>
              <a:chExt cx="1465933" cy="1748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198" y="0"/>
                    </a:moveTo>
                    <a:lnTo>
                      <a:pt x="1439735" y="0"/>
                    </a:lnTo>
                    <a:cubicBezTo>
                      <a:pt x="1446683" y="0"/>
                      <a:pt x="1453347" y="2760"/>
                      <a:pt x="1458260" y="7673"/>
                    </a:cubicBezTo>
                    <a:cubicBezTo>
                      <a:pt x="1463173" y="12587"/>
                      <a:pt x="1465933" y="19250"/>
                      <a:pt x="1465933" y="26198"/>
                    </a:cubicBezTo>
                    <a:lnTo>
                      <a:pt x="1465933" y="148606"/>
                    </a:lnTo>
                    <a:cubicBezTo>
                      <a:pt x="1465933" y="155554"/>
                      <a:pt x="1463173" y="162218"/>
                      <a:pt x="1458260" y="167131"/>
                    </a:cubicBezTo>
                    <a:cubicBezTo>
                      <a:pt x="1453347" y="172044"/>
                      <a:pt x="1446683" y="174804"/>
                      <a:pt x="1439735" y="174804"/>
                    </a:cubicBezTo>
                    <a:lnTo>
                      <a:pt x="26198" y="174804"/>
                    </a:lnTo>
                    <a:cubicBezTo>
                      <a:pt x="19250" y="174804"/>
                      <a:pt x="12587" y="172044"/>
                      <a:pt x="7673" y="167131"/>
                    </a:cubicBezTo>
                    <a:cubicBezTo>
                      <a:pt x="2760" y="162218"/>
                      <a:pt x="0" y="155554"/>
                      <a:pt x="0" y="148606"/>
                    </a:cubicBezTo>
                    <a:lnTo>
                      <a:pt x="0" y="26198"/>
                    </a:lnTo>
                    <a:cubicBezTo>
                      <a:pt x="0" y="19250"/>
                      <a:pt x="2760" y="12587"/>
                      <a:pt x="7673" y="7673"/>
                    </a:cubicBezTo>
                    <a:cubicBezTo>
                      <a:pt x="12587" y="2760"/>
                      <a:pt x="19250" y="0"/>
                      <a:pt x="26198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1139" tIns="31139" rIns="31139" bIns="31139" rtlCol="0" anchor="ctr"/>
              <a:lstStyle/>
              <a:p>
                <a:pPr algn="ctr">
                  <a:lnSpc>
                    <a:spcPts val="3242"/>
                  </a:lnSpc>
                </a:pPr>
                <a:r>
                  <a:rPr lang="en-US" sz="231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0"/>
              <a:ext cx="601998" cy="750351"/>
            </a:xfrm>
            <a:custGeom>
              <a:avLst/>
              <a:gdLst/>
              <a:ahLst/>
              <a:cxnLst/>
              <a:rect l="l" t="t" r="r" b="b"/>
              <a:pathLst>
                <a:path w="601998" h="750351">
                  <a:moveTo>
                    <a:pt x="0" y="0"/>
                  </a:moveTo>
                  <a:lnTo>
                    <a:pt x="601998" y="0"/>
                  </a:lnTo>
                  <a:lnTo>
                    <a:pt x="601998" y="750351"/>
                  </a:lnTo>
                  <a:lnTo>
                    <a:pt x="0" y="750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03755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364145" y="8455581"/>
            <a:ext cx="6316480" cy="1605439"/>
          </a:xfrm>
          <a:custGeom>
            <a:avLst/>
            <a:gdLst/>
            <a:ahLst/>
            <a:cxnLst/>
            <a:rect l="l" t="t" r="r" b="b"/>
            <a:pathLst>
              <a:path w="6316480" h="1605439">
                <a:moveTo>
                  <a:pt x="0" y="0"/>
                </a:moveTo>
                <a:lnTo>
                  <a:pt x="6316480" y="0"/>
                </a:lnTo>
                <a:lnTo>
                  <a:pt x="6316480" y="1605438"/>
                </a:lnTo>
                <a:lnTo>
                  <a:pt x="0" y="16054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59395" y="709915"/>
            <a:ext cx="14654066" cy="267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28"/>
              </a:lnSpc>
            </a:pPr>
            <a:r>
              <a:rPr lang="en-US" sz="9228" b="1" spc="-387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 </a:t>
            </a:r>
            <a:r>
              <a:rPr lang="en-US" sz="9228" b="1" spc="-387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Delert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4145" y="3563777"/>
            <a:ext cx="8994784" cy="97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8"/>
              </a:lnSpc>
            </a:pPr>
            <a:r>
              <a:rPr lang="en-US" sz="7615" spc="-121">
                <a:solidFill>
                  <a:srgbClr val="FCAB43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consectetuer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9160" y="5598965"/>
            <a:ext cx="6795349" cy="1584326"/>
            <a:chOff x="0" y="0"/>
            <a:chExt cx="9060465" cy="2112434"/>
          </a:xfrm>
        </p:grpSpPr>
        <p:sp>
          <p:nvSpPr>
            <p:cNvPr id="3" name="Freeform 3"/>
            <p:cNvSpPr/>
            <p:nvPr/>
          </p:nvSpPr>
          <p:spPr>
            <a:xfrm>
              <a:off x="122952" y="1298753"/>
              <a:ext cx="544216" cy="683434"/>
            </a:xfrm>
            <a:custGeom>
              <a:avLst/>
              <a:gdLst/>
              <a:ahLst/>
              <a:cxnLst/>
              <a:rect l="l" t="t" r="r" b="b"/>
              <a:pathLst>
                <a:path w="544216" h="683434">
                  <a:moveTo>
                    <a:pt x="0" y="0"/>
                  </a:moveTo>
                  <a:lnTo>
                    <a:pt x="544216" y="0"/>
                  </a:lnTo>
                  <a:lnTo>
                    <a:pt x="544216" y="683435"/>
                  </a:lnTo>
                  <a:lnTo>
                    <a:pt x="0" y="68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144571" y="0"/>
              <a:ext cx="7915894" cy="943927"/>
              <a:chOff x="0" y="0"/>
              <a:chExt cx="1465933" cy="17480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6952" y="0"/>
                    </a:moveTo>
                    <a:lnTo>
                      <a:pt x="1448981" y="0"/>
                    </a:lnTo>
                    <a:cubicBezTo>
                      <a:pt x="1458343" y="0"/>
                      <a:pt x="1465933" y="7590"/>
                      <a:pt x="1465933" y="16952"/>
                    </a:cubicBezTo>
                    <a:lnTo>
                      <a:pt x="1465933" y="157852"/>
                    </a:lnTo>
                    <a:cubicBezTo>
                      <a:pt x="1465933" y="167215"/>
                      <a:pt x="1458343" y="174804"/>
                      <a:pt x="1448981" y="174804"/>
                    </a:cubicBezTo>
                    <a:lnTo>
                      <a:pt x="16952" y="174804"/>
                    </a:lnTo>
                    <a:cubicBezTo>
                      <a:pt x="7590" y="174804"/>
                      <a:pt x="0" y="167215"/>
                      <a:pt x="0" y="157852"/>
                    </a:cubicBezTo>
                    <a:lnTo>
                      <a:pt x="0" y="16952"/>
                    </a:lnTo>
                    <a:cubicBezTo>
                      <a:pt x="0" y="7590"/>
                      <a:pt x="7590" y="0"/>
                      <a:pt x="16952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33984" tIns="33984" rIns="33984" bIns="33984" rtlCol="0" anchor="ctr"/>
              <a:lstStyle/>
              <a:p>
                <a:pPr algn="ctr">
                  <a:lnSpc>
                    <a:spcPts val="4162"/>
                  </a:lnSpc>
                </a:pPr>
                <a:r>
                  <a:rPr lang="en-US" sz="2973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144571" y="1168507"/>
              <a:ext cx="7915894" cy="943927"/>
              <a:chOff x="0" y="0"/>
              <a:chExt cx="1465933" cy="17480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6952" y="0"/>
                    </a:moveTo>
                    <a:lnTo>
                      <a:pt x="1448981" y="0"/>
                    </a:lnTo>
                    <a:cubicBezTo>
                      <a:pt x="1458343" y="0"/>
                      <a:pt x="1465933" y="7590"/>
                      <a:pt x="1465933" y="16952"/>
                    </a:cubicBezTo>
                    <a:lnTo>
                      <a:pt x="1465933" y="157852"/>
                    </a:lnTo>
                    <a:cubicBezTo>
                      <a:pt x="1465933" y="167215"/>
                      <a:pt x="1458343" y="174804"/>
                      <a:pt x="1448981" y="174804"/>
                    </a:cubicBezTo>
                    <a:lnTo>
                      <a:pt x="16952" y="174804"/>
                    </a:lnTo>
                    <a:cubicBezTo>
                      <a:pt x="7590" y="174804"/>
                      <a:pt x="0" y="167215"/>
                      <a:pt x="0" y="157852"/>
                    </a:cubicBezTo>
                    <a:lnTo>
                      <a:pt x="0" y="16952"/>
                    </a:lnTo>
                    <a:cubicBezTo>
                      <a:pt x="0" y="7590"/>
                      <a:pt x="7590" y="0"/>
                      <a:pt x="16952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33984" tIns="33984" rIns="33984" bIns="33984" rtlCol="0" anchor="ctr"/>
              <a:lstStyle/>
              <a:p>
                <a:pPr algn="ctr">
                  <a:lnSpc>
                    <a:spcPts val="4162"/>
                  </a:lnSpc>
                </a:pPr>
                <a:r>
                  <a:rPr lang="en-US" sz="2973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0" y="0"/>
              <a:ext cx="703084" cy="876348"/>
            </a:xfrm>
            <a:custGeom>
              <a:avLst/>
              <a:gdLst/>
              <a:ahLst/>
              <a:cxnLst/>
              <a:rect l="l" t="t" r="r" b="b"/>
              <a:pathLst>
                <a:path w="703084" h="876348">
                  <a:moveTo>
                    <a:pt x="0" y="0"/>
                  </a:moveTo>
                  <a:lnTo>
                    <a:pt x="703084" y="0"/>
                  </a:lnTo>
                  <a:lnTo>
                    <a:pt x="703084" y="876348"/>
                  </a:lnTo>
                  <a:lnTo>
                    <a:pt x="0" y="876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0375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423195" y="-22864"/>
            <a:ext cx="7864805" cy="9175603"/>
          </a:xfrm>
          <a:custGeom>
            <a:avLst/>
            <a:gdLst/>
            <a:ahLst/>
            <a:cxnLst/>
            <a:rect l="l" t="t" r="r" b="b"/>
            <a:pathLst>
              <a:path w="7864805" h="9682547">
                <a:moveTo>
                  <a:pt x="0" y="0"/>
                </a:moveTo>
                <a:lnTo>
                  <a:pt x="7864805" y="0"/>
                </a:lnTo>
                <a:lnTo>
                  <a:pt x="7864805" y="9682547"/>
                </a:lnTo>
                <a:lnTo>
                  <a:pt x="0" y="96825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95" r="-61854"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0404145" y="-22864"/>
            <a:ext cx="7883855" cy="9462163"/>
          </a:xfrm>
          <a:custGeom>
            <a:avLst/>
            <a:gdLst/>
            <a:ahLst/>
            <a:cxnLst/>
            <a:rect l="l" t="t" r="r" b="b"/>
            <a:pathLst>
              <a:path w="7883855" h="9462163">
                <a:moveTo>
                  <a:pt x="0" y="0"/>
                </a:moveTo>
                <a:lnTo>
                  <a:pt x="7883855" y="0"/>
                </a:lnTo>
                <a:lnTo>
                  <a:pt x="7883855" y="9462163"/>
                </a:lnTo>
                <a:lnTo>
                  <a:pt x="0" y="9462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7975" t="-8263" r="-155967" b="-71680"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7112" y="8697111"/>
            <a:ext cx="1484376" cy="1484376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225519" y="8634832"/>
            <a:ext cx="7442631" cy="1575357"/>
          </a:xfrm>
          <a:custGeom>
            <a:avLst/>
            <a:gdLst/>
            <a:ahLst/>
            <a:cxnLst/>
            <a:rect l="l" t="t" r="r" b="b"/>
            <a:pathLst>
              <a:path w="7442631" h="1575357">
                <a:moveTo>
                  <a:pt x="0" y="0"/>
                </a:moveTo>
                <a:lnTo>
                  <a:pt x="7442631" y="0"/>
                </a:lnTo>
                <a:lnTo>
                  <a:pt x="7442631" y="1575357"/>
                </a:lnTo>
                <a:lnTo>
                  <a:pt x="0" y="1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49160" y="1412936"/>
            <a:ext cx="9603624" cy="329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96"/>
              </a:lnSpc>
            </a:pPr>
            <a:r>
              <a:rPr lang="en-US" sz="7696" b="1" spc="-323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  <a:p>
            <a:pPr algn="l">
              <a:lnSpc>
                <a:spcPts val="8696"/>
              </a:lnSpc>
            </a:pPr>
            <a:r>
              <a:rPr lang="en-US" sz="7696" b="1" spc="-323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dolot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9364" y="6002769"/>
            <a:ext cx="6134836" cy="1433627"/>
            <a:chOff x="0" y="0"/>
            <a:chExt cx="8179781" cy="1911503"/>
          </a:xfrm>
        </p:grpSpPr>
        <p:sp>
          <p:nvSpPr>
            <p:cNvPr id="3" name="Freeform 3"/>
            <p:cNvSpPr/>
            <p:nvPr/>
          </p:nvSpPr>
          <p:spPr>
            <a:xfrm>
              <a:off x="92389" y="1175218"/>
              <a:ext cx="492451" cy="618427"/>
            </a:xfrm>
            <a:custGeom>
              <a:avLst/>
              <a:gdLst/>
              <a:ahLst/>
              <a:cxnLst/>
              <a:rect l="l" t="t" r="r" b="b"/>
              <a:pathLst>
                <a:path w="492451" h="618427">
                  <a:moveTo>
                    <a:pt x="0" y="0"/>
                  </a:moveTo>
                  <a:lnTo>
                    <a:pt x="492451" y="0"/>
                  </a:lnTo>
                  <a:lnTo>
                    <a:pt x="492451" y="618427"/>
                  </a:lnTo>
                  <a:lnTo>
                    <a:pt x="0" y="618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016834" y="0"/>
              <a:ext cx="7162947" cy="854142"/>
              <a:chOff x="0" y="0"/>
              <a:chExt cx="1465933" cy="17480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7223" y="0"/>
                    </a:moveTo>
                    <a:lnTo>
                      <a:pt x="1438710" y="0"/>
                    </a:lnTo>
                    <a:cubicBezTo>
                      <a:pt x="1453745" y="0"/>
                      <a:pt x="1465933" y="12188"/>
                      <a:pt x="1465933" y="27223"/>
                    </a:cubicBezTo>
                    <a:lnTo>
                      <a:pt x="1465933" y="147581"/>
                    </a:lnTo>
                    <a:cubicBezTo>
                      <a:pt x="1465933" y="162616"/>
                      <a:pt x="1453745" y="174804"/>
                      <a:pt x="1438710" y="174804"/>
                    </a:cubicBezTo>
                    <a:lnTo>
                      <a:pt x="27223" y="174804"/>
                    </a:lnTo>
                    <a:cubicBezTo>
                      <a:pt x="12188" y="174804"/>
                      <a:pt x="0" y="162616"/>
                      <a:pt x="0" y="147581"/>
                    </a:cubicBezTo>
                    <a:lnTo>
                      <a:pt x="0" y="27223"/>
                    </a:lnTo>
                    <a:cubicBezTo>
                      <a:pt x="0" y="12188"/>
                      <a:pt x="12188" y="0"/>
                      <a:pt x="27223" y="0"/>
                    </a:cubicBezTo>
                    <a:close/>
                  </a:path>
                </a:pathLst>
              </a:custGeom>
              <a:ln w="19050" cap="sq">
                <a:solidFill>
                  <a:srgbClr val="221656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2464" tIns="32464" rIns="32464" bIns="32464" rtlCol="0" anchor="ctr"/>
              <a:lstStyle/>
              <a:p>
                <a:pPr algn="ctr">
                  <a:lnSpc>
                    <a:spcPts val="3625"/>
                  </a:lnSpc>
                </a:pPr>
                <a:r>
                  <a:rPr lang="en-US" sz="2589" b="1">
                    <a:solidFill>
                      <a:srgbClr val="221656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016834" y="1057361"/>
              <a:ext cx="7162947" cy="854142"/>
              <a:chOff x="0" y="0"/>
              <a:chExt cx="1465933" cy="17480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7223" y="0"/>
                    </a:moveTo>
                    <a:lnTo>
                      <a:pt x="1438710" y="0"/>
                    </a:lnTo>
                    <a:cubicBezTo>
                      <a:pt x="1453745" y="0"/>
                      <a:pt x="1465933" y="12188"/>
                      <a:pt x="1465933" y="27223"/>
                    </a:cubicBezTo>
                    <a:lnTo>
                      <a:pt x="1465933" y="147581"/>
                    </a:lnTo>
                    <a:cubicBezTo>
                      <a:pt x="1465933" y="162616"/>
                      <a:pt x="1453745" y="174804"/>
                      <a:pt x="1438710" y="174804"/>
                    </a:cubicBezTo>
                    <a:lnTo>
                      <a:pt x="27223" y="174804"/>
                    </a:lnTo>
                    <a:cubicBezTo>
                      <a:pt x="12188" y="174804"/>
                      <a:pt x="0" y="162616"/>
                      <a:pt x="0" y="147581"/>
                    </a:cubicBezTo>
                    <a:lnTo>
                      <a:pt x="0" y="27223"/>
                    </a:lnTo>
                    <a:cubicBezTo>
                      <a:pt x="0" y="12188"/>
                      <a:pt x="12188" y="0"/>
                      <a:pt x="27223" y="0"/>
                    </a:cubicBezTo>
                    <a:close/>
                  </a:path>
                </a:pathLst>
              </a:custGeom>
              <a:ln w="19050" cap="sq">
                <a:solidFill>
                  <a:srgbClr val="221656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2464" tIns="32464" rIns="32464" bIns="32464" rtlCol="0" anchor="ctr"/>
              <a:lstStyle/>
              <a:p>
                <a:pPr algn="ctr">
                  <a:lnSpc>
                    <a:spcPts val="3625"/>
                  </a:lnSpc>
                </a:pPr>
                <a:r>
                  <a:rPr lang="en-US" sz="2589" b="1">
                    <a:solidFill>
                      <a:srgbClr val="221656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0" y="30576"/>
              <a:ext cx="636208" cy="792991"/>
            </a:xfrm>
            <a:custGeom>
              <a:avLst/>
              <a:gdLst/>
              <a:ahLst/>
              <a:cxnLst/>
              <a:rect l="l" t="t" r="r" b="b"/>
              <a:pathLst>
                <a:path w="636208" h="792991">
                  <a:moveTo>
                    <a:pt x="0" y="0"/>
                  </a:moveTo>
                  <a:lnTo>
                    <a:pt x="636208" y="0"/>
                  </a:lnTo>
                  <a:lnTo>
                    <a:pt x="636208" y="792991"/>
                  </a:lnTo>
                  <a:lnTo>
                    <a:pt x="0" y="792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0375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328577" y="8583312"/>
            <a:ext cx="6578179" cy="1512629"/>
          </a:xfrm>
          <a:custGeom>
            <a:avLst/>
            <a:gdLst/>
            <a:ahLst/>
            <a:cxnLst/>
            <a:rect l="l" t="t" r="r" b="b"/>
            <a:pathLst>
              <a:path w="6578179" h="1512629">
                <a:moveTo>
                  <a:pt x="0" y="0"/>
                </a:moveTo>
                <a:lnTo>
                  <a:pt x="6578179" y="0"/>
                </a:lnTo>
                <a:lnTo>
                  <a:pt x="6578179" y="1512629"/>
                </a:lnTo>
                <a:lnTo>
                  <a:pt x="0" y="1512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2471" y="1520694"/>
            <a:ext cx="10325813" cy="2077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91"/>
              </a:lnSpc>
            </a:pPr>
            <a:r>
              <a:rPr lang="en-US" sz="7249" b="1" spc="-304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1050" y="3932692"/>
            <a:ext cx="10437779" cy="120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  <p:sp>
        <p:nvSpPr>
          <p:cNvPr id="14" name="Freeform 14"/>
          <p:cNvSpPr/>
          <p:nvPr/>
        </p:nvSpPr>
        <p:spPr>
          <a:xfrm>
            <a:off x="9578726" y="0"/>
            <a:ext cx="8898121" cy="10287000"/>
          </a:xfrm>
          <a:custGeom>
            <a:avLst/>
            <a:gdLst/>
            <a:ahLst/>
            <a:cxnLst/>
            <a:rect l="l" t="t" r="r" b="b"/>
            <a:pathLst>
              <a:path w="8898121" h="10287000">
                <a:moveTo>
                  <a:pt x="0" y="0"/>
                </a:moveTo>
                <a:lnTo>
                  <a:pt x="8898121" y="0"/>
                </a:lnTo>
                <a:lnTo>
                  <a:pt x="88981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755" t="-12304" r="-41755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59756" y="4624823"/>
            <a:ext cx="7319890" cy="1584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2"/>
              </a:lnSpc>
            </a:pPr>
            <a:r>
              <a:rPr lang="en-US" sz="6122" spc="-257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59756" y="6973427"/>
            <a:ext cx="7536060" cy="812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Information complémentaires</a:t>
            </a:r>
          </a:p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Inscription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655263" y="6471099"/>
            <a:ext cx="4649278" cy="4649278"/>
          </a:xfrm>
          <a:custGeom>
            <a:avLst/>
            <a:gdLst/>
            <a:ahLst/>
            <a:cxnLst/>
            <a:rect l="l" t="t" r="r" b="b"/>
            <a:pathLst>
              <a:path w="4649278" h="4649278">
                <a:moveTo>
                  <a:pt x="0" y="0"/>
                </a:moveTo>
                <a:lnTo>
                  <a:pt x="4649279" y="0"/>
                </a:lnTo>
                <a:lnTo>
                  <a:pt x="4649279" y="4649279"/>
                </a:lnTo>
                <a:lnTo>
                  <a:pt x="0" y="4649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999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-101973" y="-121215"/>
            <a:ext cx="18388022" cy="7100069"/>
          </a:xfrm>
          <a:custGeom>
            <a:avLst/>
            <a:gdLst/>
            <a:ahLst/>
            <a:cxnLst/>
            <a:rect l="l" t="t" r="r" b="b"/>
            <a:pathLst>
              <a:path w="18388022" h="7100069">
                <a:moveTo>
                  <a:pt x="18388022" y="0"/>
                </a:moveTo>
                <a:lnTo>
                  <a:pt x="0" y="0"/>
                </a:lnTo>
                <a:lnTo>
                  <a:pt x="0" y="7100069"/>
                </a:lnTo>
                <a:lnTo>
                  <a:pt x="18388022" y="7100069"/>
                </a:lnTo>
                <a:lnTo>
                  <a:pt x="18388022" y="0"/>
                </a:lnTo>
                <a:close/>
              </a:path>
            </a:pathLst>
          </a:custGeom>
          <a:blipFill>
            <a:blip r:embed="rId2"/>
            <a:stretch>
              <a:fillRect l="-2209" t="-73483" r="-16726" b="-5753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1973" y="-121215"/>
            <a:ext cx="18388022" cy="10627134"/>
          </a:xfrm>
          <a:custGeom>
            <a:avLst/>
            <a:gdLst/>
            <a:ahLst/>
            <a:cxnLst/>
            <a:rect l="l" t="t" r="r" b="b"/>
            <a:pathLst>
              <a:path w="18388022" h="10627134">
                <a:moveTo>
                  <a:pt x="0" y="0"/>
                </a:moveTo>
                <a:lnTo>
                  <a:pt x="18388022" y="0"/>
                </a:lnTo>
                <a:lnTo>
                  <a:pt x="18388022" y="10627133"/>
                </a:lnTo>
                <a:lnTo>
                  <a:pt x="0" y="10627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53" r="-1210" b="-2044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55395" y="298952"/>
            <a:ext cx="4649278" cy="4649278"/>
          </a:xfrm>
          <a:custGeom>
            <a:avLst/>
            <a:gdLst/>
            <a:ahLst/>
            <a:cxnLst/>
            <a:rect l="l" t="t" r="r" b="b"/>
            <a:pathLst>
              <a:path w="4649278" h="4649278">
                <a:moveTo>
                  <a:pt x="0" y="0"/>
                </a:moveTo>
                <a:lnTo>
                  <a:pt x="4649278" y="0"/>
                </a:lnTo>
                <a:lnTo>
                  <a:pt x="4649278" y="4649278"/>
                </a:lnTo>
                <a:lnTo>
                  <a:pt x="0" y="4649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99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505834" y="8282615"/>
            <a:ext cx="6018827" cy="1422585"/>
            <a:chOff x="0" y="0"/>
            <a:chExt cx="8025103" cy="1896781"/>
          </a:xfrm>
        </p:grpSpPr>
        <p:sp>
          <p:nvSpPr>
            <p:cNvPr id="7" name="Freeform 7"/>
            <p:cNvSpPr/>
            <p:nvPr/>
          </p:nvSpPr>
          <p:spPr>
            <a:xfrm>
              <a:off x="0" y="1166167"/>
              <a:ext cx="488659" cy="613664"/>
            </a:xfrm>
            <a:custGeom>
              <a:avLst/>
              <a:gdLst/>
              <a:ahLst/>
              <a:cxnLst/>
              <a:rect l="l" t="t" r="r" b="b"/>
              <a:pathLst>
                <a:path w="488659" h="613664">
                  <a:moveTo>
                    <a:pt x="0" y="0"/>
                  </a:moveTo>
                  <a:lnTo>
                    <a:pt x="488659" y="0"/>
                  </a:lnTo>
                  <a:lnTo>
                    <a:pt x="488659" y="613664"/>
                  </a:lnTo>
                  <a:lnTo>
                    <a:pt x="0" y="613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917325" y="0"/>
              <a:ext cx="7107778" cy="847564"/>
              <a:chOff x="0" y="0"/>
              <a:chExt cx="1465933" cy="1748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3824"/>
                  </a:lnSpc>
                </a:pPr>
                <a:r>
                  <a:rPr lang="en-US" sz="2731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917325" y="1049217"/>
              <a:ext cx="7107778" cy="847564"/>
              <a:chOff x="0" y="0"/>
              <a:chExt cx="1465933" cy="174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3824"/>
                  </a:lnSpc>
                </a:pPr>
                <a:r>
                  <a:rPr lang="en-US" sz="2731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0" y="0"/>
              <a:ext cx="631307" cy="786883"/>
            </a:xfrm>
            <a:custGeom>
              <a:avLst/>
              <a:gdLst/>
              <a:ahLst/>
              <a:cxnLst/>
              <a:rect l="l" t="t" r="r" b="b"/>
              <a:pathLst>
                <a:path w="631307" h="786883">
                  <a:moveTo>
                    <a:pt x="0" y="0"/>
                  </a:moveTo>
                  <a:lnTo>
                    <a:pt x="631307" y="0"/>
                  </a:lnTo>
                  <a:lnTo>
                    <a:pt x="631307" y="786883"/>
                  </a:lnTo>
                  <a:lnTo>
                    <a:pt x="0" y="786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425089" y="8635040"/>
            <a:ext cx="6854189" cy="1450803"/>
          </a:xfrm>
          <a:custGeom>
            <a:avLst/>
            <a:gdLst/>
            <a:ahLst/>
            <a:cxnLst/>
            <a:rect l="l" t="t" r="r" b="b"/>
            <a:pathLst>
              <a:path w="6854189" h="1450803">
                <a:moveTo>
                  <a:pt x="0" y="0"/>
                </a:moveTo>
                <a:lnTo>
                  <a:pt x="6854189" y="0"/>
                </a:lnTo>
                <a:lnTo>
                  <a:pt x="6854189" y="1450803"/>
                </a:lnTo>
                <a:lnTo>
                  <a:pt x="0" y="1450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028589" y="4919927"/>
            <a:ext cx="12496073" cy="246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2"/>
              </a:lnSpc>
            </a:pPr>
            <a:r>
              <a:rPr lang="en-US" sz="5754" b="1" spc="-24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 </a:t>
            </a:r>
            <a:r>
              <a:rPr lang="en-US" sz="5754" b="1" spc="-241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consectetuer Delert </a:t>
            </a:r>
          </a:p>
          <a:p>
            <a:pPr algn="l">
              <a:lnSpc>
                <a:spcPts val="6502"/>
              </a:lnSpc>
            </a:pPr>
            <a:r>
              <a:rPr lang="en-US" sz="5754" b="1" spc="-241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dolot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28589" y="7614881"/>
            <a:ext cx="7216266" cy="41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7"/>
              </a:lnSpc>
            </a:pPr>
            <a:r>
              <a:rPr lang="en-US" sz="292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8577" y="8583312"/>
            <a:ext cx="6578179" cy="1512629"/>
          </a:xfrm>
          <a:custGeom>
            <a:avLst/>
            <a:gdLst/>
            <a:ahLst/>
            <a:cxnLst/>
            <a:rect l="l" t="t" r="r" b="b"/>
            <a:pathLst>
              <a:path w="6578179" h="1512629">
                <a:moveTo>
                  <a:pt x="0" y="0"/>
                </a:moveTo>
                <a:lnTo>
                  <a:pt x="6578179" y="0"/>
                </a:lnTo>
                <a:lnTo>
                  <a:pt x="6578179" y="1512629"/>
                </a:lnTo>
                <a:lnTo>
                  <a:pt x="0" y="151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4528" y="1721142"/>
            <a:ext cx="10325813" cy="2077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91"/>
              </a:lnSpc>
            </a:pPr>
            <a:r>
              <a:rPr lang="en-US" sz="7249" b="1" spc="-304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5301" y="4218442"/>
            <a:ext cx="10437779" cy="120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  <p:sp>
        <p:nvSpPr>
          <p:cNvPr id="5" name="Freeform 5"/>
          <p:cNvSpPr/>
          <p:nvPr/>
        </p:nvSpPr>
        <p:spPr>
          <a:xfrm>
            <a:off x="6034191" y="2736107"/>
            <a:ext cx="9144000" cy="9144000"/>
          </a:xfrm>
          <a:custGeom>
            <a:avLst/>
            <a:gdLst/>
            <a:ahLst/>
            <a:cxnLst/>
            <a:rect l="l" t="t" r="r" b="b"/>
            <a:pathLst>
              <a:path w="9144000" h="9144000">
                <a:moveTo>
                  <a:pt x="0" y="0"/>
                </a:moveTo>
                <a:lnTo>
                  <a:pt x="9144000" y="0"/>
                </a:lnTo>
                <a:lnTo>
                  <a:pt x="9144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79754" y="351328"/>
            <a:ext cx="6752985" cy="9156590"/>
          </a:xfrm>
          <a:custGeom>
            <a:avLst/>
            <a:gdLst/>
            <a:ahLst/>
            <a:cxnLst/>
            <a:rect l="l" t="t" r="r" b="b"/>
            <a:pathLst>
              <a:path w="6752985" h="9156590">
                <a:moveTo>
                  <a:pt x="0" y="0"/>
                </a:moveTo>
                <a:lnTo>
                  <a:pt x="6752985" y="0"/>
                </a:lnTo>
                <a:lnTo>
                  <a:pt x="6752985" y="9156590"/>
                </a:lnTo>
                <a:lnTo>
                  <a:pt x="0" y="9156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156767" y="3798697"/>
            <a:ext cx="6398959" cy="763041"/>
            <a:chOff x="0" y="0"/>
            <a:chExt cx="1465933" cy="174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15728" y="0"/>
                  </a:moveTo>
                  <a:lnTo>
                    <a:pt x="1450205" y="0"/>
                  </a:lnTo>
                  <a:cubicBezTo>
                    <a:pt x="1454376" y="0"/>
                    <a:pt x="1458377" y="1657"/>
                    <a:pt x="1461326" y="4607"/>
                  </a:cubicBezTo>
                  <a:cubicBezTo>
                    <a:pt x="1464276" y="7556"/>
                    <a:pt x="1465933" y="11557"/>
                    <a:pt x="1465933" y="15728"/>
                  </a:cubicBezTo>
                  <a:lnTo>
                    <a:pt x="1465933" y="159076"/>
                  </a:lnTo>
                  <a:cubicBezTo>
                    <a:pt x="1465933" y="163248"/>
                    <a:pt x="1464276" y="167248"/>
                    <a:pt x="1461326" y="170198"/>
                  </a:cubicBezTo>
                  <a:cubicBezTo>
                    <a:pt x="1458377" y="173147"/>
                    <a:pt x="1454376" y="174804"/>
                    <a:pt x="1450205" y="174804"/>
                  </a:cubicBezTo>
                  <a:lnTo>
                    <a:pt x="15728" y="174804"/>
                  </a:lnTo>
                  <a:cubicBezTo>
                    <a:pt x="11557" y="174804"/>
                    <a:pt x="7556" y="173147"/>
                    <a:pt x="4607" y="170198"/>
                  </a:cubicBezTo>
                  <a:cubicBezTo>
                    <a:pt x="1657" y="167248"/>
                    <a:pt x="0" y="163248"/>
                    <a:pt x="0" y="159076"/>
                  </a:cubicBezTo>
                  <a:lnTo>
                    <a:pt x="0" y="15728"/>
                  </a:lnTo>
                  <a:cubicBezTo>
                    <a:pt x="0" y="11557"/>
                    <a:pt x="1657" y="7556"/>
                    <a:pt x="4607" y="4607"/>
                  </a:cubicBezTo>
                  <a:cubicBezTo>
                    <a:pt x="7556" y="1657"/>
                    <a:pt x="11557" y="0"/>
                    <a:pt x="15728" y="0"/>
                  </a:cubicBezTo>
                  <a:close/>
                </a:path>
              </a:pathLst>
            </a:custGeom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465933" cy="241479"/>
            </a:xfrm>
            <a:prstGeom prst="rect">
              <a:avLst/>
            </a:prstGeom>
          </p:spPr>
          <p:txBody>
            <a:bodyPr lIns="60348" tIns="60348" rIns="60348" bIns="60348" rtlCol="0" anchor="ctr"/>
            <a:lstStyle/>
            <a:p>
              <a:pPr algn="ctr">
                <a:lnSpc>
                  <a:spcPts val="4605"/>
                </a:lnSpc>
              </a:pPr>
              <a:r>
                <a:rPr lang="en-US" sz="328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156767" y="4820800"/>
            <a:ext cx="6398959" cy="763041"/>
            <a:chOff x="0" y="0"/>
            <a:chExt cx="1465933" cy="1748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15728" y="0"/>
                  </a:moveTo>
                  <a:lnTo>
                    <a:pt x="1450205" y="0"/>
                  </a:lnTo>
                  <a:cubicBezTo>
                    <a:pt x="1454376" y="0"/>
                    <a:pt x="1458377" y="1657"/>
                    <a:pt x="1461326" y="4607"/>
                  </a:cubicBezTo>
                  <a:cubicBezTo>
                    <a:pt x="1464276" y="7556"/>
                    <a:pt x="1465933" y="11557"/>
                    <a:pt x="1465933" y="15728"/>
                  </a:cubicBezTo>
                  <a:lnTo>
                    <a:pt x="1465933" y="159076"/>
                  </a:lnTo>
                  <a:cubicBezTo>
                    <a:pt x="1465933" y="163248"/>
                    <a:pt x="1464276" y="167248"/>
                    <a:pt x="1461326" y="170198"/>
                  </a:cubicBezTo>
                  <a:cubicBezTo>
                    <a:pt x="1458377" y="173147"/>
                    <a:pt x="1454376" y="174804"/>
                    <a:pt x="1450205" y="174804"/>
                  </a:cubicBezTo>
                  <a:lnTo>
                    <a:pt x="15728" y="174804"/>
                  </a:lnTo>
                  <a:cubicBezTo>
                    <a:pt x="11557" y="174804"/>
                    <a:pt x="7556" y="173147"/>
                    <a:pt x="4607" y="170198"/>
                  </a:cubicBezTo>
                  <a:cubicBezTo>
                    <a:pt x="1657" y="167248"/>
                    <a:pt x="0" y="163248"/>
                    <a:pt x="0" y="159076"/>
                  </a:cubicBezTo>
                  <a:lnTo>
                    <a:pt x="0" y="15728"/>
                  </a:lnTo>
                  <a:cubicBezTo>
                    <a:pt x="0" y="11557"/>
                    <a:pt x="1657" y="7556"/>
                    <a:pt x="4607" y="4607"/>
                  </a:cubicBezTo>
                  <a:cubicBezTo>
                    <a:pt x="7556" y="1657"/>
                    <a:pt x="11557" y="0"/>
                    <a:pt x="15728" y="0"/>
                  </a:cubicBezTo>
                  <a:close/>
                </a:path>
              </a:pathLst>
            </a:custGeom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465933" cy="241479"/>
            </a:xfrm>
            <a:prstGeom prst="rect">
              <a:avLst/>
            </a:prstGeom>
          </p:spPr>
          <p:txBody>
            <a:bodyPr lIns="60348" tIns="60348" rIns="60348" bIns="60348" rtlCol="0" anchor="ctr"/>
            <a:lstStyle/>
            <a:p>
              <a:pPr algn="ctr">
                <a:lnSpc>
                  <a:spcPts val="4605"/>
                </a:lnSpc>
              </a:pPr>
              <a:r>
                <a:rPr lang="en-US" sz="328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37602" y="1857627"/>
            <a:ext cx="8050398" cy="8429373"/>
          </a:xfrm>
          <a:custGeom>
            <a:avLst/>
            <a:gdLst/>
            <a:ahLst/>
            <a:cxnLst/>
            <a:rect l="l" t="t" r="r" b="b"/>
            <a:pathLst>
              <a:path w="8050398" h="8429373">
                <a:moveTo>
                  <a:pt x="0" y="0"/>
                </a:moveTo>
                <a:lnTo>
                  <a:pt x="8050398" y="0"/>
                </a:lnTo>
                <a:lnTo>
                  <a:pt x="8050398" y="8429373"/>
                </a:lnTo>
                <a:lnTo>
                  <a:pt x="0" y="8429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319" b="-3897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4528" y="1721142"/>
            <a:ext cx="10325813" cy="2077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91"/>
              </a:lnSpc>
            </a:pPr>
            <a:r>
              <a:rPr lang="en-US" sz="7249" b="1" spc="-304" dirty="0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</a:t>
            </a:r>
            <a:r>
              <a:rPr lang="en-US" sz="7249" b="1" spc="-304" dirty="0" err="1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amet</a:t>
            </a:r>
            <a:r>
              <a:rPr lang="en-US" sz="7249" b="1" spc="-304" dirty="0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7249" b="1" spc="-304" dirty="0" err="1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consectetuer</a:t>
            </a:r>
            <a:endParaRPr lang="en-US" sz="7249" b="1" spc="-304" dirty="0">
              <a:solidFill>
                <a:srgbClr val="FF002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15301" y="4218442"/>
            <a:ext cx="10437779" cy="120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860341" y="4796273"/>
            <a:ext cx="6872398" cy="819496"/>
            <a:chOff x="0" y="0"/>
            <a:chExt cx="1465933" cy="1748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14645" y="0"/>
                  </a:moveTo>
                  <a:lnTo>
                    <a:pt x="1451288" y="0"/>
                  </a:lnTo>
                  <a:cubicBezTo>
                    <a:pt x="1459376" y="0"/>
                    <a:pt x="1465933" y="6557"/>
                    <a:pt x="1465933" y="14645"/>
                  </a:cubicBezTo>
                  <a:lnTo>
                    <a:pt x="1465933" y="160160"/>
                  </a:lnTo>
                  <a:cubicBezTo>
                    <a:pt x="1465933" y="168248"/>
                    <a:pt x="1459376" y="174804"/>
                    <a:pt x="1451288" y="174804"/>
                  </a:cubicBezTo>
                  <a:lnTo>
                    <a:pt x="14645" y="174804"/>
                  </a:lnTo>
                  <a:cubicBezTo>
                    <a:pt x="6557" y="174804"/>
                    <a:pt x="0" y="168248"/>
                    <a:pt x="0" y="160160"/>
                  </a:cubicBezTo>
                  <a:lnTo>
                    <a:pt x="0" y="14645"/>
                  </a:lnTo>
                  <a:cubicBezTo>
                    <a:pt x="0" y="6557"/>
                    <a:pt x="6557" y="0"/>
                    <a:pt x="14645" y="0"/>
                  </a:cubicBezTo>
                  <a:close/>
                </a:path>
              </a:pathLst>
            </a:custGeom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465933" cy="241479"/>
            </a:xfrm>
            <a:prstGeom prst="rect">
              <a:avLst/>
            </a:prstGeom>
          </p:spPr>
          <p:txBody>
            <a:bodyPr lIns="60348" tIns="60348" rIns="60348" bIns="60348" rtlCol="0" anchor="ctr"/>
            <a:lstStyle/>
            <a:p>
              <a:pPr algn="ctr">
                <a:lnSpc>
                  <a:spcPts val="4605"/>
                </a:lnSpc>
              </a:pPr>
              <a:r>
                <a:rPr lang="en-US" sz="328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860341" y="5893998"/>
            <a:ext cx="6872398" cy="819496"/>
            <a:chOff x="0" y="0"/>
            <a:chExt cx="1465933" cy="174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14645" y="0"/>
                  </a:moveTo>
                  <a:lnTo>
                    <a:pt x="1451288" y="0"/>
                  </a:lnTo>
                  <a:cubicBezTo>
                    <a:pt x="1459376" y="0"/>
                    <a:pt x="1465933" y="6557"/>
                    <a:pt x="1465933" y="14645"/>
                  </a:cubicBezTo>
                  <a:lnTo>
                    <a:pt x="1465933" y="160160"/>
                  </a:lnTo>
                  <a:cubicBezTo>
                    <a:pt x="1465933" y="168248"/>
                    <a:pt x="1459376" y="174804"/>
                    <a:pt x="1451288" y="174804"/>
                  </a:cubicBezTo>
                  <a:lnTo>
                    <a:pt x="14645" y="174804"/>
                  </a:lnTo>
                  <a:cubicBezTo>
                    <a:pt x="6557" y="174804"/>
                    <a:pt x="0" y="168248"/>
                    <a:pt x="0" y="160160"/>
                  </a:cubicBezTo>
                  <a:lnTo>
                    <a:pt x="0" y="14645"/>
                  </a:lnTo>
                  <a:cubicBezTo>
                    <a:pt x="0" y="6557"/>
                    <a:pt x="6557" y="0"/>
                    <a:pt x="14645" y="0"/>
                  </a:cubicBezTo>
                  <a:close/>
                </a:path>
              </a:pathLst>
            </a:custGeom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465933" cy="241479"/>
            </a:xfrm>
            <a:prstGeom prst="rect">
              <a:avLst/>
            </a:prstGeom>
          </p:spPr>
          <p:txBody>
            <a:bodyPr lIns="60348" tIns="60348" rIns="60348" bIns="60348" rtlCol="0" anchor="ctr"/>
            <a:lstStyle/>
            <a:p>
              <a:pPr algn="ctr">
                <a:lnSpc>
                  <a:spcPts val="4605"/>
                </a:lnSpc>
              </a:pPr>
              <a:r>
                <a:rPr lang="en-US" sz="328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6119530" y="2400300"/>
            <a:ext cx="9144000" cy="9144000"/>
          </a:xfrm>
          <a:custGeom>
            <a:avLst/>
            <a:gdLst/>
            <a:ahLst/>
            <a:cxnLst/>
            <a:rect l="l" t="t" r="r" b="b"/>
            <a:pathLst>
              <a:path w="9144000" h="9144000">
                <a:moveTo>
                  <a:pt x="0" y="0"/>
                </a:moveTo>
                <a:lnTo>
                  <a:pt x="9144000" y="0"/>
                </a:lnTo>
                <a:lnTo>
                  <a:pt x="9144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75225" y="8520584"/>
            <a:ext cx="7442631" cy="1575357"/>
          </a:xfrm>
          <a:custGeom>
            <a:avLst/>
            <a:gdLst/>
            <a:ahLst/>
            <a:cxnLst/>
            <a:rect l="l" t="t" r="r" b="b"/>
            <a:pathLst>
              <a:path w="7442631" h="1575357">
                <a:moveTo>
                  <a:pt x="0" y="0"/>
                </a:moveTo>
                <a:lnTo>
                  <a:pt x="7442630" y="0"/>
                </a:lnTo>
                <a:lnTo>
                  <a:pt x="7442630" y="1575357"/>
                </a:lnTo>
                <a:lnTo>
                  <a:pt x="0" y="1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15301" y="7810238"/>
            <a:ext cx="7319890" cy="3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2"/>
              </a:lnSpc>
            </a:pPr>
            <a:r>
              <a:rPr lang="en-US" sz="2722" spc="-114">
                <a:solidFill>
                  <a:srgbClr val="22165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INFORMATIONS COMPLEMENTAIRES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8156" y="0"/>
            <a:ext cx="8329844" cy="10287000"/>
            <a:chOff x="0" y="0"/>
            <a:chExt cx="11106459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9671" r="19671"/>
            <a:stretch>
              <a:fillRect/>
            </a:stretch>
          </p:blipFill>
          <p:spPr>
            <a:xfrm>
              <a:off x="0" y="0"/>
              <a:ext cx="11106459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534528" y="1721142"/>
            <a:ext cx="10325813" cy="2077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91"/>
              </a:lnSpc>
            </a:pPr>
            <a:r>
              <a:rPr lang="en-US" sz="7249" b="1" spc="-304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5301" y="4218442"/>
            <a:ext cx="10437779" cy="120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3122"/>
              </a:lnSpc>
            </a:pPr>
            <a:r>
              <a:rPr lang="en-US" sz="3122" spc="-131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  <p:sp>
        <p:nvSpPr>
          <p:cNvPr id="6" name="Freeform 6"/>
          <p:cNvSpPr/>
          <p:nvPr/>
        </p:nvSpPr>
        <p:spPr>
          <a:xfrm>
            <a:off x="6172148" y="3277021"/>
            <a:ext cx="7950930" cy="7950930"/>
          </a:xfrm>
          <a:custGeom>
            <a:avLst/>
            <a:gdLst/>
            <a:ahLst/>
            <a:cxnLst/>
            <a:rect l="l" t="t" r="r" b="b"/>
            <a:pathLst>
              <a:path w="7950930" h="7950930">
                <a:moveTo>
                  <a:pt x="0" y="0"/>
                </a:moveTo>
                <a:lnTo>
                  <a:pt x="7950930" y="0"/>
                </a:lnTo>
                <a:lnTo>
                  <a:pt x="7950930" y="7950931"/>
                </a:lnTo>
                <a:lnTo>
                  <a:pt x="0" y="7950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15301" y="6098214"/>
            <a:ext cx="5372210" cy="1433627"/>
            <a:chOff x="0" y="0"/>
            <a:chExt cx="7162947" cy="191150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162947" cy="854142"/>
              <a:chOff x="0" y="0"/>
              <a:chExt cx="1465933" cy="1748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7223" y="0"/>
                    </a:moveTo>
                    <a:lnTo>
                      <a:pt x="1438710" y="0"/>
                    </a:lnTo>
                    <a:cubicBezTo>
                      <a:pt x="1453745" y="0"/>
                      <a:pt x="1465933" y="12188"/>
                      <a:pt x="1465933" y="27223"/>
                    </a:cubicBezTo>
                    <a:lnTo>
                      <a:pt x="1465933" y="147581"/>
                    </a:lnTo>
                    <a:cubicBezTo>
                      <a:pt x="1465933" y="162616"/>
                      <a:pt x="1453745" y="174804"/>
                      <a:pt x="1438710" y="174804"/>
                    </a:cubicBezTo>
                    <a:lnTo>
                      <a:pt x="27223" y="174804"/>
                    </a:lnTo>
                    <a:cubicBezTo>
                      <a:pt x="12188" y="174804"/>
                      <a:pt x="0" y="162616"/>
                      <a:pt x="0" y="147581"/>
                    </a:cubicBezTo>
                    <a:lnTo>
                      <a:pt x="0" y="27223"/>
                    </a:lnTo>
                    <a:cubicBezTo>
                      <a:pt x="0" y="12188"/>
                      <a:pt x="12188" y="0"/>
                      <a:pt x="27223" y="0"/>
                    </a:cubicBezTo>
                    <a:close/>
                  </a:path>
                </a:pathLst>
              </a:custGeom>
              <a:ln w="19050" cap="sq">
                <a:solidFill>
                  <a:srgbClr val="221656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2464" tIns="32464" rIns="32464" bIns="32464" rtlCol="0" anchor="ctr"/>
              <a:lstStyle/>
              <a:p>
                <a:pPr algn="ctr">
                  <a:lnSpc>
                    <a:spcPts val="3625"/>
                  </a:lnSpc>
                </a:pPr>
                <a:r>
                  <a:rPr lang="en-US" sz="2589" b="1">
                    <a:solidFill>
                      <a:srgbClr val="221656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1057361"/>
              <a:ext cx="7162947" cy="854142"/>
              <a:chOff x="0" y="0"/>
              <a:chExt cx="1465933" cy="174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7223" y="0"/>
                    </a:moveTo>
                    <a:lnTo>
                      <a:pt x="1438710" y="0"/>
                    </a:lnTo>
                    <a:cubicBezTo>
                      <a:pt x="1453745" y="0"/>
                      <a:pt x="1465933" y="12188"/>
                      <a:pt x="1465933" y="27223"/>
                    </a:cubicBezTo>
                    <a:lnTo>
                      <a:pt x="1465933" y="147581"/>
                    </a:lnTo>
                    <a:cubicBezTo>
                      <a:pt x="1465933" y="162616"/>
                      <a:pt x="1453745" y="174804"/>
                      <a:pt x="1438710" y="174804"/>
                    </a:cubicBezTo>
                    <a:lnTo>
                      <a:pt x="27223" y="174804"/>
                    </a:lnTo>
                    <a:cubicBezTo>
                      <a:pt x="12188" y="174804"/>
                      <a:pt x="0" y="162616"/>
                      <a:pt x="0" y="147581"/>
                    </a:cubicBezTo>
                    <a:lnTo>
                      <a:pt x="0" y="27223"/>
                    </a:lnTo>
                    <a:cubicBezTo>
                      <a:pt x="0" y="12188"/>
                      <a:pt x="12188" y="0"/>
                      <a:pt x="27223" y="0"/>
                    </a:cubicBezTo>
                    <a:close/>
                  </a:path>
                </a:pathLst>
              </a:custGeom>
              <a:ln w="19050" cap="sq">
                <a:solidFill>
                  <a:srgbClr val="221656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2464" tIns="32464" rIns="32464" bIns="32464" rtlCol="0" anchor="ctr"/>
              <a:lstStyle/>
              <a:p>
                <a:pPr algn="ctr">
                  <a:lnSpc>
                    <a:spcPts val="3625"/>
                  </a:lnSpc>
                </a:pPr>
                <a:r>
                  <a:rPr lang="en-US" sz="2589" b="1">
                    <a:solidFill>
                      <a:srgbClr val="221656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143248" y="8699944"/>
            <a:ext cx="6178538" cy="1570378"/>
          </a:xfrm>
          <a:custGeom>
            <a:avLst/>
            <a:gdLst/>
            <a:ahLst/>
            <a:cxnLst/>
            <a:rect l="l" t="t" r="r" b="b"/>
            <a:pathLst>
              <a:path w="6178538" h="1570378">
                <a:moveTo>
                  <a:pt x="0" y="0"/>
                </a:moveTo>
                <a:lnTo>
                  <a:pt x="6178538" y="0"/>
                </a:lnTo>
                <a:lnTo>
                  <a:pt x="6178538" y="1570379"/>
                </a:lnTo>
                <a:lnTo>
                  <a:pt x="0" y="1570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50222"/>
            <a:ext cx="18288000" cy="10236778"/>
          </a:xfrm>
          <a:custGeom>
            <a:avLst/>
            <a:gdLst/>
            <a:ahLst/>
            <a:cxnLst/>
            <a:rect l="l" t="t" r="r" b="b"/>
            <a:pathLst>
              <a:path w="18288000" h="10236778">
                <a:moveTo>
                  <a:pt x="18288000" y="0"/>
                </a:moveTo>
                <a:lnTo>
                  <a:pt x="0" y="0"/>
                </a:lnTo>
                <a:lnTo>
                  <a:pt x="0" y="10236778"/>
                </a:lnTo>
                <a:lnTo>
                  <a:pt x="18288000" y="1023677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889" t="-39905" r="-17697" b="-2032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6474617" y="-1526385"/>
            <a:ext cx="5338770" cy="18288001"/>
            <a:chOff x="0" y="0"/>
            <a:chExt cx="2576258" cy="90886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76258" cy="9088699"/>
            </a:xfrm>
            <a:custGeom>
              <a:avLst/>
              <a:gdLst/>
              <a:ahLst/>
              <a:cxnLst/>
              <a:rect l="l" t="t" r="r" b="b"/>
              <a:pathLst>
                <a:path w="2576258" h="9088699">
                  <a:moveTo>
                    <a:pt x="0" y="0"/>
                  </a:moveTo>
                  <a:lnTo>
                    <a:pt x="2576258" y="0"/>
                  </a:lnTo>
                  <a:lnTo>
                    <a:pt x="2576258" y="9088699"/>
                  </a:lnTo>
                  <a:lnTo>
                    <a:pt x="0" y="9088699"/>
                  </a:lnTo>
                  <a:close/>
                </a:path>
              </a:pathLst>
            </a:custGeom>
            <a:gradFill rotWithShape="1">
              <a:gsLst>
                <a:gs pos="0">
                  <a:srgbClr val="221656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2576258" cy="9079174"/>
            </a:xfrm>
            <a:prstGeom prst="rect">
              <a:avLst/>
            </a:prstGeom>
          </p:spPr>
          <p:txBody>
            <a:bodyPr lIns="27726" tIns="27726" rIns="27726" bIns="27726" rtlCol="0" anchor="ctr"/>
            <a:lstStyle/>
            <a:p>
              <a:pPr algn="ctr">
                <a:lnSpc>
                  <a:spcPts val="76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25173" y="8298378"/>
            <a:ext cx="6018827" cy="1422585"/>
            <a:chOff x="0" y="0"/>
            <a:chExt cx="8025103" cy="1896781"/>
          </a:xfrm>
        </p:grpSpPr>
        <p:sp>
          <p:nvSpPr>
            <p:cNvPr id="7" name="Freeform 7"/>
            <p:cNvSpPr/>
            <p:nvPr/>
          </p:nvSpPr>
          <p:spPr>
            <a:xfrm>
              <a:off x="0" y="1166167"/>
              <a:ext cx="488659" cy="613664"/>
            </a:xfrm>
            <a:custGeom>
              <a:avLst/>
              <a:gdLst/>
              <a:ahLst/>
              <a:cxnLst/>
              <a:rect l="l" t="t" r="r" b="b"/>
              <a:pathLst>
                <a:path w="488659" h="613664">
                  <a:moveTo>
                    <a:pt x="0" y="0"/>
                  </a:moveTo>
                  <a:lnTo>
                    <a:pt x="488659" y="0"/>
                  </a:lnTo>
                  <a:lnTo>
                    <a:pt x="488659" y="613664"/>
                  </a:lnTo>
                  <a:lnTo>
                    <a:pt x="0" y="613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917325" y="0"/>
              <a:ext cx="7107778" cy="847564"/>
              <a:chOff x="0" y="0"/>
              <a:chExt cx="1465933" cy="1748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3824"/>
                  </a:lnSpc>
                </a:pPr>
                <a:r>
                  <a:rPr lang="en-US" sz="2731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917325" y="1049217"/>
              <a:ext cx="7107778" cy="847564"/>
              <a:chOff x="0" y="0"/>
              <a:chExt cx="1465933" cy="174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3824"/>
                  </a:lnSpc>
                </a:pPr>
                <a:r>
                  <a:rPr lang="en-US" sz="2731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0" y="0"/>
              <a:ext cx="631307" cy="786883"/>
            </a:xfrm>
            <a:custGeom>
              <a:avLst/>
              <a:gdLst/>
              <a:ahLst/>
              <a:cxnLst/>
              <a:rect l="l" t="t" r="r" b="b"/>
              <a:pathLst>
                <a:path w="631307" h="786883">
                  <a:moveTo>
                    <a:pt x="0" y="0"/>
                  </a:moveTo>
                  <a:lnTo>
                    <a:pt x="631307" y="0"/>
                  </a:lnTo>
                  <a:lnTo>
                    <a:pt x="631307" y="786883"/>
                  </a:lnTo>
                  <a:lnTo>
                    <a:pt x="0" y="786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103755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9578726" y="0"/>
            <a:ext cx="8709274" cy="10287000"/>
          </a:xfrm>
          <a:custGeom>
            <a:avLst/>
            <a:gdLst/>
            <a:ahLst/>
            <a:cxnLst/>
            <a:rect l="l" t="t" r="r" b="b"/>
            <a:pathLst>
              <a:path w="8709274" h="10287000">
                <a:moveTo>
                  <a:pt x="0" y="0"/>
                </a:moveTo>
                <a:lnTo>
                  <a:pt x="8709274" y="0"/>
                </a:lnTo>
                <a:lnTo>
                  <a:pt x="870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660" t="-12304" r="-4482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296540" y="-138669"/>
            <a:ext cx="3991460" cy="3991460"/>
          </a:xfrm>
          <a:custGeom>
            <a:avLst/>
            <a:gdLst/>
            <a:ahLst/>
            <a:cxnLst/>
            <a:rect l="l" t="t" r="r" b="b"/>
            <a:pathLst>
              <a:path w="3991460" h="3991460">
                <a:moveTo>
                  <a:pt x="0" y="0"/>
                </a:moveTo>
                <a:lnTo>
                  <a:pt x="3991460" y="0"/>
                </a:lnTo>
                <a:lnTo>
                  <a:pt x="3991460" y="3991460"/>
                </a:lnTo>
                <a:lnTo>
                  <a:pt x="0" y="39914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999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869446" y="8683797"/>
            <a:ext cx="6854189" cy="1450803"/>
          </a:xfrm>
          <a:custGeom>
            <a:avLst/>
            <a:gdLst/>
            <a:ahLst/>
            <a:cxnLst/>
            <a:rect l="l" t="t" r="r" b="b"/>
            <a:pathLst>
              <a:path w="6854189" h="1450803">
                <a:moveTo>
                  <a:pt x="0" y="0"/>
                </a:moveTo>
                <a:lnTo>
                  <a:pt x="6854189" y="0"/>
                </a:lnTo>
                <a:lnTo>
                  <a:pt x="6854189" y="1450803"/>
                </a:lnTo>
                <a:lnTo>
                  <a:pt x="0" y="1450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401845" y="3660652"/>
            <a:ext cx="8226806" cy="328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2"/>
              </a:lnSpc>
            </a:pPr>
            <a:r>
              <a:rPr lang="en-US" sz="5754" b="1" spc="-24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 </a:t>
            </a:r>
            <a:r>
              <a:rPr lang="en-US" sz="5754" b="1" spc="-241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consectetuer Delert </a:t>
            </a:r>
          </a:p>
          <a:p>
            <a:pPr algn="l">
              <a:lnSpc>
                <a:spcPts val="6502"/>
              </a:lnSpc>
            </a:pPr>
            <a:r>
              <a:rPr lang="en-US" sz="5754" b="1" spc="-241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dolot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469268" y="7376666"/>
            <a:ext cx="7216266" cy="41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7"/>
              </a:lnSpc>
            </a:pPr>
            <a:r>
              <a:rPr lang="en-US" sz="292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09" y="7907937"/>
            <a:ext cx="2203466" cy="220346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677</Words>
  <Application>Microsoft Office PowerPoint</Application>
  <PresentationFormat>Personnalisé</PresentationFormat>
  <Paragraphs>159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Canva Sans</vt:lpstr>
      <vt:lpstr>Calibri</vt:lpstr>
      <vt:lpstr>DM Sans</vt:lpstr>
      <vt:lpstr>DM Sans Bold</vt:lpstr>
      <vt:lpstr>Work Sans</vt:lpstr>
      <vt:lpstr>DM Serif Display</vt:lpstr>
      <vt:lpstr>Arial</vt:lpstr>
      <vt:lpstr>Open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Modèles AFFICHES ECRANS RECHERCHE</dc:title>
  <cp:lastModifiedBy>SOUAD AMAR-ZOURGUI</cp:lastModifiedBy>
  <cp:revision>2</cp:revision>
  <dcterms:created xsi:type="dcterms:W3CDTF">2006-08-16T00:00:00Z</dcterms:created>
  <dcterms:modified xsi:type="dcterms:W3CDTF">2026-05-04T14:15:05Z</dcterms:modified>
  <dc:identifier>DAHGuqt1eOY</dc:identifier>
</cp:coreProperties>
</file>