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0693400" cy="15113000"/>
  <p:notesSz cx="6858000" cy="9144000"/>
  <p:embeddedFontLst>
    <p:embeddedFont>
      <p:font typeface="Canva Sans" panose="020B0604020202020204" charset="0"/>
      <p:regular r:id="rId29"/>
    </p:embeddedFont>
    <p:embeddedFont>
      <p:font typeface="DM Sans" pitchFamily="2" charset="0"/>
      <p:regular r:id="rId30"/>
    </p:embeddedFont>
    <p:embeddedFont>
      <p:font typeface="DM Sans Bold" charset="0"/>
      <p:regular r:id="rId31"/>
    </p:embeddedFont>
    <p:embeddedFont>
      <p:font typeface="DM Serif Display" pitchFamily="2" charset="0"/>
      <p:regular r:id="rId32"/>
      <p:italic r:id="rId33"/>
    </p:embeddedFont>
    <p:embeddedFont>
      <p:font typeface="Open Sans" panose="020B0606030504020204" pitchFamily="34" charset="0"/>
      <p:regular r:id="rId34"/>
    </p:embeddedFont>
    <p:embeddedFont>
      <p:font typeface="Work Sans" pitchFamily="2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2" d="100"/>
          <a:sy n="32" d="100"/>
        </p:scale>
        <p:origin x="210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2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6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3.png"/><Relationship Id="rId4" Type="http://schemas.openxmlformats.org/officeDocument/2006/relationships/image" Target="../media/image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sv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2.png"/><Relationship Id="rId7" Type="http://schemas.openxmlformats.org/officeDocument/2006/relationships/image" Target="../media/image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2.png"/><Relationship Id="rId7" Type="http://schemas.openxmlformats.org/officeDocument/2006/relationships/image" Target="../media/image5.sv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6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9.png"/><Relationship Id="rId7" Type="http://schemas.openxmlformats.org/officeDocument/2006/relationships/image" Target="../media/image36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2.png"/><Relationship Id="rId7" Type="http://schemas.openxmlformats.org/officeDocument/2006/relationships/image" Target="../media/image36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36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1.jpeg"/><Relationship Id="rId7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5.sv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9.png"/><Relationship Id="rId7" Type="http://schemas.openxmlformats.org/officeDocument/2006/relationships/image" Target="../media/image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6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06047" y="-203090"/>
            <a:ext cx="8902131" cy="7567203"/>
          </a:xfrm>
          <a:custGeom>
            <a:avLst/>
            <a:gdLst/>
            <a:ahLst/>
            <a:cxnLst/>
            <a:rect l="l" t="t" r="r" b="b"/>
            <a:pathLst>
              <a:path w="9455625" h="8163263">
                <a:moveTo>
                  <a:pt x="0" y="0"/>
                </a:moveTo>
                <a:lnTo>
                  <a:pt x="9455625" y="0"/>
                </a:lnTo>
                <a:lnTo>
                  <a:pt x="9455625" y="8163263"/>
                </a:lnTo>
                <a:lnTo>
                  <a:pt x="0" y="81632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554" r="-755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4036" y="0"/>
            <a:ext cx="10706036" cy="15173042"/>
            <a:chOff x="0" y="0"/>
            <a:chExt cx="14274715" cy="20230723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12028981"/>
              <a:ext cx="14274715" cy="8201741"/>
              <a:chOff x="0" y="0"/>
              <a:chExt cx="2712890" cy="155873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2712890" cy="1558730"/>
              </a:xfrm>
              <a:custGeom>
                <a:avLst/>
                <a:gdLst/>
                <a:ahLst/>
                <a:cxnLst/>
                <a:rect l="l" t="t" r="r" b="b"/>
                <a:pathLst>
                  <a:path w="2712890" h="1558730">
                    <a:moveTo>
                      <a:pt x="0" y="0"/>
                    </a:moveTo>
                    <a:lnTo>
                      <a:pt x="2712890" y="0"/>
                    </a:lnTo>
                    <a:lnTo>
                      <a:pt x="2712890" y="1558730"/>
                    </a:lnTo>
                    <a:lnTo>
                      <a:pt x="0" y="1558730"/>
                    </a:lnTo>
                    <a:close/>
                  </a:path>
                </a:pathLst>
              </a:custGeom>
              <a:solidFill>
                <a:srgbClr val="221656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47625"/>
                <a:ext cx="2712890" cy="160635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7" name="Freeform 7"/>
            <p:cNvSpPr/>
            <p:nvPr/>
          </p:nvSpPr>
          <p:spPr>
            <a:xfrm>
              <a:off x="0" y="0"/>
              <a:ext cx="14274715" cy="12273365"/>
            </a:xfrm>
            <a:custGeom>
              <a:avLst/>
              <a:gdLst/>
              <a:ahLst/>
              <a:cxnLst/>
              <a:rect l="l" t="t" r="r" b="b"/>
              <a:pathLst>
                <a:path w="14274715" h="12273365">
                  <a:moveTo>
                    <a:pt x="0" y="0"/>
                  </a:moveTo>
                  <a:lnTo>
                    <a:pt x="14274715" y="0"/>
                  </a:lnTo>
                  <a:lnTo>
                    <a:pt x="14274715" y="12273365"/>
                  </a:lnTo>
                  <a:lnTo>
                    <a:pt x="0" y="122733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1635" t="-6081" b="-2277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1539585" y="436393"/>
            <a:ext cx="4170379" cy="4170379"/>
          </a:xfrm>
          <a:custGeom>
            <a:avLst/>
            <a:gdLst/>
            <a:ahLst/>
            <a:cxnLst/>
            <a:rect l="l" t="t" r="r" b="b"/>
            <a:pathLst>
              <a:path w="4170379" h="4170379">
                <a:moveTo>
                  <a:pt x="0" y="0"/>
                </a:moveTo>
                <a:lnTo>
                  <a:pt x="4170379" y="0"/>
                </a:lnTo>
                <a:lnTo>
                  <a:pt x="4170379" y="4170379"/>
                </a:lnTo>
                <a:lnTo>
                  <a:pt x="0" y="41703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76759" y="11902036"/>
            <a:ext cx="397724" cy="499468"/>
          </a:xfrm>
          <a:custGeom>
            <a:avLst/>
            <a:gdLst/>
            <a:ahLst/>
            <a:cxnLst/>
            <a:rect l="l" t="t" r="r" b="b"/>
            <a:pathLst>
              <a:path w="397724" h="499468">
                <a:moveTo>
                  <a:pt x="0" y="0"/>
                </a:moveTo>
                <a:lnTo>
                  <a:pt x="397724" y="0"/>
                </a:lnTo>
                <a:lnTo>
                  <a:pt x="397724" y="499468"/>
                </a:lnTo>
                <a:lnTo>
                  <a:pt x="0" y="4994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723380" y="10952880"/>
            <a:ext cx="5785097" cy="689841"/>
            <a:chOff x="0" y="0"/>
            <a:chExt cx="1465933" cy="17480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465933" cy="174804"/>
            </a:xfrm>
            <a:custGeom>
              <a:avLst/>
              <a:gdLst/>
              <a:ahLst/>
              <a:cxnLst/>
              <a:rect l="l" t="t" r="r" b="b"/>
              <a:pathLst>
                <a:path w="1465933" h="174804">
                  <a:moveTo>
                    <a:pt x="26765" y="0"/>
                  </a:moveTo>
                  <a:lnTo>
                    <a:pt x="1439168" y="0"/>
                  </a:lnTo>
                  <a:cubicBezTo>
                    <a:pt x="1446267" y="0"/>
                    <a:pt x="1453074" y="2820"/>
                    <a:pt x="1458094" y="7839"/>
                  </a:cubicBezTo>
                  <a:cubicBezTo>
                    <a:pt x="1463113" y="12859"/>
                    <a:pt x="1465933" y="19667"/>
                    <a:pt x="1465933" y="26765"/>
                  </a:cubicBezTo>
                  <a:lnTo>
                    <a:pt x="1465933" y="148039"/>
                  </a:lnTo>
                  <a:cubicBezTo>
                    <a:pt x="1465933" y="155138"/>
                    <a:pt x="1463113" y="161946"/>
                    <a:pt x="1458094" y="166965"/>
                  </a:cubicBezTo>
                  <a:cubicBezTo>
                    <a:pt x="1453074" y="171985"/>
                    <a:pt x="1446267" y="174804"/>
                    <a:pt x="1439168" y="174804"/>
                  </a:cubicBezTo>
                  <a:lnTo>
                    <a:pt x="26765" y="174804"/>
                  </a:lnTo>
                  <a:cubicBezTo>
                    <a:pt x="19667" y="174804"/>
                    <a:pt x="12859" y="171985"/>
                    <a:pt x="7839" y="166965"/>
                  </a:cubicBezTo>
                  <a:cubicBezTo>
                    <a:pt x="2820" y="161946"/>
                    <a:pt x="0" y="155138"/>
                    <a:pt x="0" y="148039"/>
                  </a:cubicBezTo>
                  <a:lnTo>
                    <a:pt x="0" y="26765"/>
                  </a:lnTo>
                  <a:cubicBezTo>
                    <a:pt x="0" y="19667"/>
                    <a:pt x="2820" y="12859"/>
                    <a:pt x="7839" y="7839"/>
                  </a:cubicBezTo>
                  <a:cubicBezTo>
                    <a:pt x="12859" y="2820"/>
                    <a:pt x="19667" y="0"/>
                    <a:pt x="26765" y="0"/>
                  </a:cubicBezTo>
                  <a:close/>
                </a:path>
              </a:pathLst>
            </a:custGeom>
            <a:ln w="285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1465933" cy="2319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799" b="1">
                  <a:solidFill>
                    <a:srgbClr val="FFFFF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5 décembre 2025 . 10 h 30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723380" y="11806849"/>
            <a:ext cx="5785097" cy="689841"/>
            <a:chOff x="0" y="0"/>
            <a:chExt cx="1465933" cy="17480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465933" cy="174804"/>
            </a:xfrm>
            <a:custGeom>
              <a:avLst/>
              <a:gdLst/>
              <a:ahLst/>
              <a:cxnLst/>
              <a:rect l="l" t="t" r="r" b="b"/>
              <a:pathLst>
                <a:path w="1465933" h="174804">
                  <a:moveTo>
                    <a:pt x="26765" y="0"/>
                  </a:moveTo>
                  <a:lnTo>
                    <a:pt x="1439168" y="0"/>
                  </a:lnTo>
                  <a:cubicBezTo>
                    <a:pt x="1446267" y="0"/>
                    <a:pt x="1453074" y="2820"/>
                    <a:pt x="1458094" y="7839"/>
                  </a:cubicBezTo>
                  <a:cubicBezTo>
                    <a:pt x="1463113" y="12859"/>
                    <a:pt x="1465933" y="19667"/>
                    <a:pt x="1465933" y="26765"/>
                  </a:cubicBezTo>
                  <a:lnTo>
                    <a:pt x="1465933" y="148039"/>
                  </a:lnTo>
                  <a:cubicBezTo>
                    <a:pt x="1465933" y="155138"/>
                    <a:pt x="1463113" y="161946"/>
                    <a:pt x="1458094" y="166965"/>
                  </a:cubicBezTo>
                  <a:cubicBezTo>
                    <a:pt x="1453074" y="171985"/>
                    <a:pt x="1446267" y="174804"/>
                    <a:pt x="1439168" y="174804"/>
                  </a:cubicBezTo>
                  <a:lnTo>
                    <a:pt x="26765" y="174804"/>
                  </a:lnTo>
                  <a:cubicBezTo>
                    <a:pt x="19667" y="174804"/>
                    <a:pt x="12859" y="171985"/>
                    <a:pt x="7839" y="166965"/>
                  </a:cubicBezTo>
                  <a:cubicBezTo>
                    <a:pt x="2820" y="161946"/>
                    <a:pt x="0" y="155138"/>
                    <a:pt x="0" y="148039"/>
                  </a:cubicBezTo>
                  <a:lnTo>
                    <a:pt x="0" y="26765"/>
                  </a:lnTo>
                  <a:cubicBezTo>
                    <a:pt x="0" y="19667"/>
                    <a:pt x="2820" y="12859"/>
                    <a:pt x="7839" y="7839"/>
                  </a:cubicBezTo>
                  <a:cubicBezTo>
                    <a:pt x="12859" y="2820"/>
                    <a:pt x="19667" y="0"/>
                    <a:pt x="26765" y="0"/>
                  </a:cubicBezTo>
                  <a:close/>
                </a:path>
              </a:pathLst>
            </a:custGeom>
            <a:ln w="285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57150"/>
              <a:ext cx="1465933" cy="2319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799" b="1">
                  <a:solidFill>
                    <a:srgbClr val="FFFFF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Amphithéâtre Maury . Arsenal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426234" y="13906800"/>
            <a:ext cx="2236486" cy="879929"/>
            <a:chOff x="0" y="0"/>
            <a:chExt cx="566722" cy="22297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66722" cy="222972"/>
            </a:xfrm>
            <a:custGeom>
              <a:avLst/>
              <a:gdLst/>
              <a:ahLst/>
              <a:cxnLst/>
              <a:rect l="l" t="t" r="r" b="b"/>
              <a:pathLst>
                <a:path w="566722" h="222972">
                  <a:moveTo>
                    <a:pt x="0" y="0"/>
                  </a:moveTo>
                  <a:lnTo>
                    <a:pt x="566722" y="0"/>
                  </a:lnTo>
                  <a:lnTo>
                    <a:pt x="566722" y="222972"/>
                  </a:lnTo>
                  <a:lnTo>
                    <a:pt x="0" y="222972"/>
                  </a:lnTo>
                  <a:close/>
                </a:path>
              </a:pathLst>
            </a:custGeom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566722" cy="2705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39"/>
                </a:lnSpc>
              </a:pPr>
              <a:r>
                <a:rPr lang="en-US" sz="3099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LOGO</a:t>
              </a: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902142" y="7314353"/>
            <a:ext cx="9258646" cy="32099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74"/>
              </a:lnSpc>
            </a:pPr>
            <a:r>
              <a:rPr lang="en-US" sz="7500" b="1" spc="-315">
                <a:solidFill>
                  <a:srgbClr val="FF002F"/>
                </a:solidFill>
                <a:latin typeface="DM Sans Bold"/>
                <a:ea typeface="DM Sans Bold"/>
                <a:cs typeface="DM Sans Bold"/>
                <a:sym typeface="DM Sans Bold"/>
              </a:rPr>
              <a:t>Lorem ipsum dolor sit amet consectetuer</a:t>
            </a:r>
          </a:p>
          <a:p>
            <a:pPr algn="l">
              <a:lnSpc>
                <a:spcPts val="8474"/>
              </a:lnSpc>
            </a:pPr>
            <a:r>
              <a:rPr lang="en-US" sz="7500" b="1" spc="-315">
                <a:solidFill>
                  <a:srgbClr val="FF002F"/>
                </a:solidFill>
                <a:latin typeface="DM Sans Bold"/>
                <a:ea typeface="DM Sans Bold"/>
                <a:cs typeface="DM Sans Bold"/>
                <a:sym typeface="DM Sans Bold"/>
              </a:rPr>
              <a:t>Deloter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8824645" y="13754400"/>
            <a:ext cx="1677360" cy="1032329"/>
            <a:chOff x="0" y="0"/>
            <a:chExt cx="425040" cy="26159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25040" cy="261590"/>
            </a:xfrm>
            <a:custGeom>
              <a:avLst/>
              <a:gdLst/>
              <a:ahLst/>
              <a:cxnLst/>
              <a:rect l="l" t="t" r="r" b="b"/>
              <a:pathLst>
                <a:path w="425040" h="261590">
                  <a:moveTo>
                    <a:pt x="0" y="0"/>
                  </a:moveTo>
                  <a:lnTo>
                    <a:pt x="425040" y="0"/>
                  </a:lnTo>
                  <a:lnTo>
                    <a:pt x="425040" y="261590"/>
                  </a:lnTo>
                  <a:lnTo>
                    <a:pt x="0" y="261590"/>
                  </a:lnTo>
                  <a:close/>
                </a:path>
              </a:pathLst>
            </a:custGeom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425040" cy="3092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39"/>
                </a:lnSpc>
              </a:pPr>
              <a:r>
                <a:rPr lang="en-US" sz="3099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LOGO</a:t>
              </a:r>
            </a:p>
          </p:txBody>
        </p:sp>
      </p:grpSp>
      <p:sp>
        <p:nvSpPr>
          <p:cNvPr id="23" name="Freeform 23"/>
          <p:cNvSpPr/>
          <p:nvPr/>
        </p:nvSpPr>
        <p:spPr>
          <a:xfrm>
            <a:off x="902142" y="10977574"/>
            <a:ext cx="513828" cy="640453"/>
          </a:xfrm>
          <a:custGeom>
            <a:avLst/>
            <a:gdLst/>
            <a:ahLst/>
            <a:cxnLst/>
            <a:rect l="l" t="t" r="r" b="b"/>
            <a:pathLst>
              <a:path w="513828" h="640453">
                <a:moveTo>
                  <a:pt x="0" y="0"/>
                </a:moveTo>
                <a:lnTo>
                  <a:pt x="513827" y="0"/>
                </a:lnTo>
                <a:lnTo>
                  <a:pt x="513827" y="640453"/>
                </a:lnTo>
                <a:lnTo>
                  <a:pt x="0" y="64045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103755"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85770" y="13561575"/>
            <a:ext cx="6178538" cy="1570378"/>
          </a:xfrm>
          <a:custGeom>
            <a:avLst/>
            <a:gdLst/>
            <a:ahLst/>
            <a:cxnLst/>
            <a:rect l="l" t="t" r="r" b="b"/>
            <a:pathLst>
              <a:path w="6178538" h="1570378">
                <a:moveTo>
                  <a:pt x="0" y="0"/>
                </a:moveTo>
                <a:lnTo>
                  <a:pt x="6178539" y="0"/>
                </a:lnTo>
                <a:lnTo>
                  <a:pt x="6178539" y="1570379"/>
                </a:lnTo>
                <a:lnTo>
                  <a:pt x="0" y="157037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0692000" cy="15120000"/>
          </a:xfrm>
          <a:custGeom>
            <a:avLst/>
            <a:gdLst/>
            <a:ahLst/>
            <a:cxnLst/>
            <a:rect l="l" t="t" r="r" b="b"/>
            <a:pathLst>
              <a:path w="10692000" h="15120000">
                <a:moveTo>
                  <a:pt x="10692000" y="0"/>
                </a:moveTo>
                <a:lnTo>
                  <a:pt x="0" y="0"/>
                </a:lnTo>
                <a:lnTo>
                  <a:pt x="0" y="15120000"/>
                </a:lnTo>
                <a:lnTo>
                  <a:pt x="10692000" y="15120000"/>
                </a:lnTo>
                <a:lnTo>
                  <a:pt x="10692000" y="0"/>
                </a:lnTo>
                <a:close/>
              </a:path>
            </a:pathLst>
          </a:custGeom>
          <a:blipFill>
            <a:blip r:embed="rId2"/>
            <a:stretch>
              <a:fillRect l="-48955" t="-26477" r="-90559" b="-551"/>
            </a:stretch>
          </a:blipFill>
        </p:spPr>
      </p:sp>
      <p:grpSp>
        <p:nvGrpSpPr>
          <p:cNvPr id="3" name="Group 3"/>
          <p:cNvGrpSpPr/>
          <p:nvPr/>
        </p:nvGrpSpPr>
        <p:grpSpPr>
          <a:xfrm rot="-5400000">
            <a:off x="3253607" y="7681607"/>
            <a:ext cx="4184787" cy="10692000"/>
            <a:chOff x="0" y="0"/>
            <a:chExt cx="3831784" cy="97900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31784" cy="9790089"/>
            </a:xfrm>
            <a:custGeom>
              <a:avLst/>
              <a:gdLst/>
              <a:ahLst/>
              <a:cxnLst/>
              <a:rect l="l" t="t" r="r" b="b"/>
              <a:pathLst>
                <a:path w="3831784" h="9790089">
                  <a:moveTo>
                    <a:pt x="0" y="0"/>
                  </a:moveTo>
                  <a:lnTo>
                    <a:pt x="3831784" y="0"/>
                  </a:lnTo>
                  <a:lnTo>
                    <a:pt x="3831784" y="9790089"/>
                  </a:lnTo>
                  <a:lnTo>
                    <a:pt x="0" y="9790089"/>
                  </a:lnTo>
                  <a:close/>
                </a:path>
              </a:pathLst>
            </a:custGeom>
            <a:gradFill rotWithShape="1">
              <a:gsLst>
                <a:gs pos="0">
                  <a:srgbClr val="EE1C35">
                    <a:alpha val="100000"/>
                  </a:srgbClr>
                </a:gs>
                <a:gs pos="100000">
                  <a:srgbClr val="9B9B9B">
                    <a:alpha val="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3831784" cy="9790090"/>
            </a:xfrm>
            <a:prstGeom prst="rect">
              <a:avLst/>
            </a:prstGeom>
          </p:spPr>
          <p:txBody>
            <a:bodyPr lIns="14612" tIns="14612" rIns="14612" bIns="14612" rtlCol="0" anchor="ctr"/>
            <a:lstStyle/>
            <a:p>
              <a:pPr algn="ctr">
                <a:lnSpc>
                  <a:spcPts val="405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3144070" y="2056288"/>
            <a:ext cx="7191166" cy="9750733"/>
          </a:xfrm>
          <a:custGeom>
            <a:avLst/>
            <a:gdLst/>
            <a:ahLst/>
            <a:cxnLst/>
            <a:rect l="l" t="t" r="r" b="b"/>
            <a:pathLst>
              <a:path w="7191166" h="9750733">
                <a:moveTo>
                  <a:pt x="0" y="0"/>
                </a:moveTo>
                <a:lnTo>
                  <a:pt x="7191166" y="0"/>
                </a:lnTo>
                <a:lnTo>
                  <a:pt x="7191166" y="9750733"/>
                </a:lnTo>
                <a:lnTo>
                  <a:pt x="0" y="97507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3762617" y="8203917"/>
            <a:ext cx="5756256" cy="1360525"/>
            <a:chOff x="0" y="0"/>
            <a:chExt cx="7675008" cy="1814033"/>
          </a:xfrm>
        </p:grpSpPr>
        <p:sp>
          <p:nvSpPr>
            <p:cNvPr id="8" name="Freeform 8"/>
            <p:cNvSpPr/>
            <p:nvPr/>
          </p:nvSpPr>
          <p:spPr>
            <a:xfrm>
              <a:off x="0" y="1115293"/>
              <a:ext cx="467341" cy="586893"/>
            </a:xfrm>
            <a:custGeom>
              <a:avLst/>
              <a:gdLst/>
              <a:ahLst/>
              <a:cxnLst/>
              <a:rect l="l" t="t" r="r" b="b"/>
              <a:pathLst>
                <a:path w="467341" h="586893">
                  <a:moveTo>
                    <a:pt x="0" y="0"/>
                  </a:moveTo>
                  <a:lnTo>
                    <a:pt x="467341" y="0"/>
                  </a:lnTo>
                  <a:lnTo>
                    <a:pt x="467341" y="586893"/>
                  </a:lnTo>
                  <a:lnTo>
                    <a:pt x="0" y="5868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9" name="Group 9"/>
            <p:cNvGrpSpPr/>
            <p:nvPr/>
          </p:nvGrpSpPr>
          <p:grpSpPr>
            <a:xfrm>
              <a:off x="877307" y="0"/>
              <a:ext cx="6797701" cy="810589"/>
              <a:chOff x="0" y="0"/>
              <a:chExt cx="1465933" cy="174804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465933" cy="174804"/>
              </a:xfrm>
              <a:custGeom>
                <a:avLst/>
                <a:gdLst/>
                <a:ahLst/>
                <a:cxnLst/>
                <a:rect l="l" t="t" r="r" b="b"/>
                <a:pathLst>
                  <a:path w="1465933" h="174804">
                    <a:moveTo>
                      <a:pt x="17427" y="0"/>
                    </a:moveTo>
                    <a:lnTo>
                      <a:pt x="1448506" y="0"/>
                    </a:lnTo>
                    <a:cubicBezTo>
                      <a:pt x="1458131" y="0"/>
                      <a:pt x="1465933" y="7803"/>
                      <a:pt x="1465933" y="17427"/>
                    </a:cubicBezTo>
                    <a:lnTo>
                      <a:pt x="1465933" y="157377"/>
                    </a:lnTo>
                    <a:cubicBezTo>
                      <a:pt x="1465933" y="167002"/>
                      <a:pt x="1458131" y="174804"/>
                      <a:pt x="1448506" y="174804"/>
                    </a:cubicBezTo>
                    <a:lnTo>
                      <a:pt x="17427" y="174804"/>
                    </a:lnTo>
                    <a:cubicBezTo>
                      <a:pt x="7803" y="174804"/>
                      <a:pt x="0" y="167002"/>
                      <a:pt x="0" y="157377"/>
                    </a:cubicBezTo>
                    <a:lnTo>
                      <a:pt x="0" y="17427"/>
                    </a:lnTo>
                    <a:cubicBezTo>
                      <a:pt x="0" y="7803"/>
                      <a:pt x="7803" y="0"/>
                      <a:pt x="17427" y="0"/>
                    </a:cubicBezTo>
                    <a:close/>
                  </a:path>
                </a:pathLst>
              </a:custGeom>
              <a:ln w="190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1465933" cy="212904"/>
              </a:xfrm>
              <a:prstGeom prst="rect">
                <a:avLst/>
              </a:prstGeom>
            </p:spPr>
            <p:txBody>
              <a:bodyPr lIns="29604" tIns="29604" rIns="29604" bIns="29604" rtlCol="0" anchor="ctr"/>
              <a:lstStyle/>
              <a:p>
                <a:pPr algn="ctr">
                  <a:lnSpc>
                    <a:spcPts val="3695"/>
                  </a:lnSpc>
                </a:pPr>
                <a:r>
                  <a:rPr lang="en-US" sz="2639" b="1">
                    <a:solidFill>
                      <a:srgbClr val="FFFFFF"/>
                    </a:solidFill>
                    <a:latin typeface="DM Sans Bold"/>
                    <a:ea typeface="DM Sans Bold"/>
                    <a:cs typeface="DM Sans Bold"/>
                    <a:sym typeface="DM Sans Bold"/>
                  </a:rPr>
                  <a:t>5 décembre 2025 . 10 h 30</a:t>
                </a:r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877307" y="1003445"/>
              <a:ext cx="6797701" cy="810589"/>
              <a:chOff x="0" y="0"/>
              <a:chExt cx="1465933" cy="174804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465933" cy="174804"/>
              </a:xfrm>
              <a:custGeom>
                <a:avLst/>
                <a:gdLst/>
                <a:ahLst/>
                <a:cxnLst/>
                <a:rect l="l" t="t" r="r" b="b"/>
                <a:pathLst>
                  <a:path w="1465933" h="174804">
                    <a:moveTo>
                      <a:pt x="17427" y="0"/>
                    </a:moveTo>
                    <a:lnTo>
                      <a:pt x="1448506" y="0"/>
                    </a:lnTo>
                    <a:cubicBezTo>
                      <a:pt x="1458131" y="0"/>
                      <a:pt x="1465933" y="7803"/>
                      <a:pt x="1465933" y="17427"/>
                    </a:cubicBezTo>
                    <a:lnTo>
                      <a:pt x="1465933" y="157377"/>
                    </a:lnTo>
                    <a:cubicBezTo>
                      <a:pt x="1465933" y="167002"/>
                      <a:pt x="1458131" y="174804"/>
                      <a:pt x="1448506" y="174804"/>
                    </a:cubicBezTo>
                    <a:lnTo>
                      <a:pt x="17427" y="174804"/>
                    </a:lnTo>
                    <a:cubicBezTo>
                      <a:pt x="7803" y="174804"/>
                      <a:pt x="0" y="167002"/>
                      <a:pt x="0" y="157377"/>
                    </a:cubicBezTo>
                    <a:lnTo>
                      <a:pt x="0" y="17427"/>
                    </a:lnTo>
                    <a:cubicBezTo>
                      <a:pt x="0" y="7803"/>
                      <a:pt x="7803" y="0"/>
                      <a:pt x="17427" y="0"/>
                    </a:cubicBezTo>
                    <a:close/>
                  </a:path>
                </a:pathLst>
              </a:custGeom>
              <a:ln w="190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1465933" cy="212904"/>
              </a:xfrm>
              <a:prstGeom prst="rect">
                <a:avLst/>
              </a:prstGeom>
            </p:spPr>
            <p:txBody>
              <a:bodyPr lIns="29604" tIns="29604" rIns="29604" bIns="29604" rtlCol="0" anchor="ctr"/>
              <a:lstStyle/>
              <a:p>
                <a:pPr algn="ctr">
                  <a:lnSpc>
                    <a:spcPts val="3695"/>
                  </a:lnSpc>
                </a:pPr>
                <a:r>
                  <a:rPr lang="en-US" sz="2639" b="1">
                    <a:solidFill>
                      <a:srgbClr val="FFFFFF"/>
                    </a:solidFill>
                    <a:latin typeface="DM Sans Bold"/>
                    <a:ea typeface="DM Sans Bold"/>
                    <a:cs typeface="DM Sans Bold"/>
                    <a:sym typeface="DM Sans Bold"/>
                  </a:rPr>
                  <a:t>Amphithéâtre Maury . Arsenal</a:t>
                </a:r>
              </a:p>
            </p:txBody>
          </p:sp>
        </p:grpSp>
        <p:sp>
          <p:nvSpPr>
            <p:cNvPr id="15" name="Freeform 15"/>
            <p:cNvSpPr/>
            <p:nvPr/>
          </p:nvSpPr>
          <p:spPr>
            <a:xfrm>
              <a:off x="0" y="0"/>
              <a:ext cx="603767" cy="752556"/>
            </a:xfrm>
            <a:custGeom>
              <a:avLst/>
              <a:gdLst/>
              <a:ahLst/>
              <a:cxnLst/>
              <a:rect l="l" t="t" r="r" b="b"/>
              <a:pathLst>
                <a:path w="603767" h="752556">
                  <a:moveTo>
                    <a:pt x="0" y="0"/>
                  </a:moveTo>
                  <a:lnTo>
                    <a:pt x="603767" y="0"/>
                  </a:lnTo>
                  <a:lnTo>
                    <a:pt x="603767" y="752556"/>
                  </a:lnTo>
                  <a:lnTo>
                    <a:pt x="0" y="7525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b="-103755"/>
              </a:stretch>
            </a:blipFill>
          </p:spPr>
        </p:sp>
      </p:grpSp>
      <p:sp>
        <p:nvSpPr>
          <p:cNvPr id="16" name="Freeform 16"/>
          <p:cNvSpPr/>
          <p:nvPr/>
        </p:nvSpPr>
        <p:spPr>
          <a:xfrm>
            <a:off x="211032" y="13374714"/>
            <a:ext cx="7068527" cy="1496172"/>
          </a:xfrm>
          <a:custGeom>
            <a:avLst/>
            <a:gdLst/>
            <a:ahLst/>
            <a:cxnLst/>
            <a:rect l="l" t="t" r="r" b="b"/>
            <a:pathLst>
              <a:path w="7068527" h="1496172">
                <a:moveTo>
                  <a:pt x="0" y="0"/>
                </a:moveTo>
                <a:lnTo>
                  <a:pt x="7068527" y="0"/>
                </a:lnTo>
                <a:lnTo>
                  <a:pt x="7068527" y="1496172"/>
                </a:lnTo>
                <a:lnTo>
                  <a:pt x="0" y="149617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3752068" y="3787256"/>
            <a:ext cx="6389756" cy="3144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19"/>
              </a:lnSpc>
            </a:pPr>
            <a:r>
              <a:rPr lang="en-US" sz="5503" b="1" spc="-231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Lorem ipsum dolor sit amet consecte consectetuer Delert </a:t>
            </a:r>
          </a:p>
          <a:p>
            <a:pPr algn="l">
              <a:lnSpc>
                <a:spcPts val="6219"/>
              </a:lnSpc>
            </a:pPr>
            <a:r>
              <a:rPr lang="en-US" sz="5503" b="1" spc="-231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dolot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780836" y="7253736"/>
            <a:ext cx="5917634" cy="400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34"/>
              </a:lnSpc>
            </a:pPr>
            <a:r>
              <a:rPr lang="en-US" sz="279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DOLOR IN HENDRERIT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35490" y="13004279"/>
            <a:ext cx="2007937" cy="200793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692000" cy="15120000"/>
          </a:xfrm>
          <a:custGeom>
            <a:avLst/>
            <a:gdLst/>
            <a:ahLst/>
            <a:cxnLst/>
            <a:rect l="l" t="t" r="r" b="b"/>
            <a:pathLst>
              <a:path w="10692000" h="15120000">
                <a:moveTo>
                  <a:pt x="0" y="0"/>
                </a:moveTo>
                <a:lnTo>
                  <a:pt x="10692000" y="0"/>
                </a:lnTo>
                <a:lnTo>
                  <a:pt x="10692000" y="15120000"/>
                </a:lnTo>
                <a:lnTo>
                  <a:pt x="0" y="15120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488" t="-21888" r="-106060" b="-3036"/>
            </a:stretch>
          </a:blipFill>
        </p:spPr>
      </p:sp>
      <p:grpSp>
        <p:nvGrpSpPr>
          <p:cNvPr id="3" name="Group 3"/>
          <p:cNvGrpSpPr/>
          <p:nvPr/>
        </p:nvGrpSpPr>
        <p:grpSpPr>
          <a:xfrm rot="5400000">
            <a:off x="2813438" y="-2813438"/>
            <a:ext cx="5065125" cy="10692000"/>
            <a:chOff x="0" y="0"/>
            <a:chExt cx="4568270" cy="96431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68270" cy="9643186"/>
            </a:xfrm>
            <a:custGeom>
              <a:avLst/>
              <a:gdLst/>
              <a:ahLst/>
              <a:cxnLst/>
              <a:rect l="l" t="t" r="r" b="b"/>
              <a:pathLst>
                <a:path w="4568270" h="9643186">
                  <a:moveTo>
                    <a:pt x="0" y="0"/>
                  </a:moveTo>
                  <a:lnTo>
                    <a:pt x="4568270" y="0"/>
                  </a:lnTo>
                  <a:lnTo>
                    <a:pt x="4568270" y="9643186"/>
                  </a:lnTo>
                  <a:lnTo>
                    <a:pt x="0" y="9643186"/>
                  </a:lnTo>
                  <a:close/>
                </a:path>
              </a:pathLst>
            </a:custGeom>
            <a:gradFill rotWithShape="1">
              <a:gsLst>
                <a:gs pos="0">
                  <a:srgbClr val="EE1C35">
                    <a:alpha val="100000"/>
                  </a:srgbClr>
                </a:gs>
                <a:gs pos="100000">
                  <a:srgbClr val="9B9B9B">
                    <a:alpha val="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4568270" cy="9643186"/>
            </a:xfrm>
            <a:prstGeom prst="rect">
              <a:avLst/>
            </a:prstGeom>
          </p:spPr>
          <p:txBody>
            <a:bodyPr lIns="14835" tIns="14835" rIns="14835" bIns="14835" rtlCol="0" anchor="ctr"/>
            <a:lstStyle/>
            <a:p>
              <a:pPr algn="ctr">
                <a:lnSpc>
                  <a:spcPts val="411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3810886" y="7089876"/>
            <a:ext cx="6881114" cy="8030124"/>
          </a:xfrm>
          <a:custGeom>
            <a:avLst/>
            <a:gdLst/>
            <a:ahLst/>
            <a:cxnLst/>
            <a:rect l="l" t="t" r="r" b="b"/>
            <a:pathLst>
              <a:path w="6881114" h="8030124">
                <a:moveTo>
                  <a:pt x="0" y="0"/>
                </a:moveTo>
                <a:lnTo>
                  <a:pt x="6881114" y="0"/>
                </a:lnTo>
                <a:lnTo>
                  <a:pt x="6881114" y="8030124"/>
                </a:lnTo>
                <a:lnTo>
                  <a:pt x="0" y="80301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20439" b="-39940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2185" y="200787"/>
            <a:ext cx="6164531" cy="1304826"/>
          </a:xfrm>
          <a:custGeom>
            <a:avLst/>
            <a:gdLst/>
            <a:ahLst/>
            <a:cxnLst/>
            <a:rect l="l" t="t" r="r" b="b"/>
            <a:pathLst>
              <a:path w="6164531" h="1304826">
                <a:moveTo>
                  <a:pt x="0" y="0"/>
                </a:moveTo>
                <a:lnTo>
                  <a:pt x="6164531" y="0"/>
                </a:lnTo>
                <a:lnTo>
                  <a:pt x="6164531" y="1304826"/>
                </a:lnTo>
                <a:lnTo>
                  <a:pt x="0" y="13048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437803" y="8714379"/>
            <a:ext cx="5875075" cy="2897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18"/>
              </a:lnSpc>
            </a:pPr>
            <a:r>
              <a:rPr lang="en-US" sz="5060" b="1" spc="-212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Lorem ipsum dolor sit amet consecte consectetuer Delert </a:t>
            </a:r>
          </a:p>
          <a:p>
            <a:pPr algn="l">
              <a:lnSpc>
                <a:spcPts val="5718"/>
              </a:lnSpc>
            </a:pPr>
            <a:r>
              <a:rPr lang="en-US" sz="5060" b="1" spc="-212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dolot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437803" y="11942330"/>
            <a:ext cx="5440981" cy="367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2"/>
              </a:lnSpc>
            </a:pPr>
            <a:r>
              <a:rPr lang="en-US" sz="2573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DOLOR IN HENDRERIT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4437803" y="13370537"/>
            <a:ext cx="5756256" cy="1360525"/>
            <a:chOff x="0" y="0"/>
            <a:chExt cx="7675008" cy="1814033"/>
          </a:xfrm>
        </p:grpSpPr>
        <p:sp>
          <p:nvSpPr>
            <p:cNvPr id="11" name="Freeform 11"/>
            <p:cNvSpPr/>
            <p:nvPr/>
          </p:nvSpPr>
          <p:spPr>
            <a:xfrm>
              <a:off x="0" y="1115293"/>
              <a:ext cx="467341" cy="586893"/>
            </a:xfrm>
            <a:custGeom>
              <a:avLst/>
              <a:gdLst/>
              <a:ahLst/>
              <a:cxnLst/>
              <a:rect l="l" t="t" r="r" b="b"/>
              <a:pathLst>
                <a:path w="467341" h="586893">
                  <a:moveTo>
                    <a:pt x="0" y="0"/>
                  </a:moveTo>
                  <a:lnTo>
                    <a:pt x="467341" y="0"/>
                  </a:lnTo>
                  <a:lnTo>
                    <a:pt x="467341" y="586893"/>
                  </a:lnTo>
                  <a:lnTo>
                    <a:pt x="0" y="5868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2" name="Group 12"/>
            <p:cNvGrpSpPr/>
            <p:nvPr/>
          </p:nvGrpSpPr>
          <p:grpSpPr>
            <a:xfrm>
              <a:off x="877307" y="0"/>
              <a:ext cx="6797701" cy="810589"/>
              <a:chOff x="0" y="0"/>
              <a:chExt cx="1465933" cy="174804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465933" cy="174804"/>
              </a:xfrm>
              <a:custGeom>
                <a:avLst/>
                <a:gdLst/>
                <a:ahLst/>
                <a:cxnLst/>
                <a:rect l="l" t="t" r="r" b="b"/>
                <a:pathLst>
                  <a:path w="1465933" h="174804">
                    <a:moveTo>
                      <a:pt x="17427" y="0"/>
                    </a:moveTo>
                    <a:lnTo>
                      <a:pt x="1448506" y="0"/>
                    </a:lnTo>
                    <a:cubicBezTo>
                      <a:pt x="1458131" y="0"/>
                      <a:pt x="1465933" y="7803"/>
                      <a:pt x="1465933" y="17427"/>
                    </a:cubicBezTo>
                    <a:lnTo>
                      <a:pt x="1465933" y="157377"/>
                    </a:lnTo>
                    <a:cubicBezTo>
                      <a:pt x="1465933" y="167002"/>
                      <a:pt x="1458131" y="174804"/>
                      <a:pt x="1448506" y="174804"/>
                    </a:cubicBezTo>
                    <a:lnTo>
                      <a:pt x="17427" y="174804"/>
                    </a:lnTo>
                    <a:cubicBezTo>
                      <a:pt x="7803" y="174804"/>
                      <a:pt x="0" y="167002"/>
                      <a:pt x="0" y="157377"/>
                    </a:cubicBezTo>
                    <a:lnTo>
                      <a:pt x="0" y="17427"/>
                    </a:lnTo>
                    <a:cubicBezTo>
                      <a:pt x="0" y="7803"/>
                      <a:pt x="7803" y="0"/>
                      <a:pt x="17427" y="0"/>
                    </a:cubicBezTo>
                    <a:close/>
                  </a:path>
                </a:pathLst>
              </a:custGeom>
              <a:ln w="190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1465933" cy="212904"/>
              </a:xfrm>
              <a:prstGeom prst="rect">
                <a:avLst/>
              </a:prstGeom>
            </p:spPr>
            <p:txBody>
              <a:bodyPr lIns="29604" tIns="29604" rIns="29604" bIns="29604" rtlCol="0" anchor="ctr"/>
              <a:lstStyle/>
              <a:p>
                <a:pPr algn="ctr">
                  <a:lnSpc>
                    <a:spcPts val="3695"/>
                  </a:lnSpc>
                </a:pPr>
                <a:r>
                  <a:rPr lang="en-US" sz="2639" b="1">
                    <a:solidFill>
                      <a:srgbClr val="FFFFFF"/>
                    </a:solidFill>
                    <a:latin typeface="DM Sans Bold"/>
                    <a:ea typeface="DM Sans Bold"/>
                    <a:cs typeface="DM Sans Bold"/>
                    <a:sym typeface="DM Sans Bold"/>
                  </a:rPr>
                  <a:t>5 décembre 2025 . 10 h 30</a:t>
                </a: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877307" y="1003445"/>
              <a:ext cx="6797701" cy="810589"/>
              <a:chOff x="0" y="0"/>
              <a:chExt cx="1465933" cy="174804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465933" cy="174804"/>
              </a:xfrm>
              <a:custGeom>
                <a:avLst/>
                <a:gdLst/>
                <a:ahLst/>
                <a:cxnLst/>
                <a:rect l="l" t="t" r="r" b="b"/>
                <a:pathLst>
                  <a:path w="1465933" h="174804">
                    <a:moveTo>
                      <a:pt x="17427" y="0"/>
                    </a:moveTo>
                    <a:lnTo>
                      <a:pt x="1448506" y="0"/>
                    </a:lnTo>
                    <a:cubicBezTo>
                      <a:pt x="1458131" y="0"/>
                      <a:pt x="1465933" y="7803"/>
                      <a:pt x="1465933" y="17427"/>
                    </a:cubicBezTo>
                    <a:lnTo>
                      <a:pt x="1465933" y="157377"/>
                    </a:lnTo>
                    <a:cubicBezTo>
                      <a:pt x="1465933" y="167002"/>
                      <a:pt x="1458131" y="174804"/>
                      <a:pt x="1448506" y="174804"/>
                    </a:cubicBezTo>
                    <a:lnTo>
                      <a:pt x="17427" y="174804"/>
                    </a:lnTo>
                    <a:cubicBezTo>
                      <a:pt x="7803" y="174804"/>
                      <a:pt x="0" y="167002"/>
                      <a:pt x="0" y="157377"/>
                    </a:cubicBezTo>
                    <a:lnTo>
                      <a:pt x="0" y="17427"/>
                    </a:lnTo>
                    <a:cubicBezTo>
                      <a:pt x="0" y="7803"/>
                      <a:pt x="7803" y="0"/>
                      <a:pt x="17427" y="0"/>
                    </a:cubicBezTo>
                    <a:close/>
                  </a:path>
                </a:pathLst>
              </a:custGeom>
              <a:ln w="190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1465933" cy="212904"/>
              </a:xfrm>
              <a:prstGeom prst="rect">
                <a:avLst/>
              </a:prstGeom>
            </p:spPr>
            <p:txBody>
              <a:bodyPr lIns="29604" tIns="29604" rIns="29604" bIns="29604" rtlCol="0" anchor="ctr"/>
              <a:lstStyle/>
              <a:p>
                <a:pPr algn="ctr">
                  <a:lnSpc>
                    <a:spcPts val="3695"/>
                  </a:lnSpc>
                </a:pPr>
                <a:r>
                  <a:rPr lang="en-US" sz="2639" b="1">
                    <a:solidFill>
                      <a:srgbClr val="FFFFFF"/>
                    </a:solidFill>
                    <a:latin typeface="DM Sans Bold"/>
                    <a:ea typeface="DM Sans Bold"/>
                    <a:cs typeface="DM Sans Bold"/>
                    <a:sym typeface="DM Sans Bold"/>
                  </a:rPr>
                  <a:t>Amphithéâtre Maury . Arsenal</a:t>
                </a:r>
              </a:p>
            </p:txBody>
          </p:sp>
        </p:grpSp>
        <p:sp>
          <p:nvSpPr>
            <p:cNvPr id="18" name="Freeform 18"/>
            <p:cNvSpPr/>
            <p:nvPr/>
          </p:nvSpPr>
          <p:spPr>
            <a:xfrm>
              <a:off x="0" y="0"/>
              <a:ext cx="603767" cy="752556"/>
            </a:xfrm>
            <a:custGeom>
              <a:avLst/>
              <a:gdLst/>
              <a:ahLst/>
              <a:cxnLst/>
              <a:rect l="l" t="t" r="r" b="b"/>
              <a:pathLst>
                <a:path w="603767" h="752556">
                  <a:moveTo>
                    <a:pt x="0" y="0"/>
                  </a:moveTo>
                  <a:lnTo>
                    <a:pt x="603767" y="0"/>
                  </a:lnTo>
                  <a:lnTo>
                    <a:pt x="603767" y="752556"/>
                  </a:lnTo>
                  <a:lnTo>
                    <a:pt x="0" y="7525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b="-103755"/>
              </a:stretch>
            </a:blipFill>
          </p:spPr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16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8392" y="13606501"/>
            <a:ext cx="6056182" cy="1392598"/>
          </a:xfrm>
          <a:custGeom>
            <a:avLst/>
            <a:gdLst/>
            <a:ahLst/>
            <a:cxnLst/>
            <a:rect l="l" t="t" r="r" b="b"/>
            <a:pathLst>
              <a:path w="6056182" h="1392598">
                <a:moveTo>
                  <a:pt x="0" y="0"/>
                </a:moveTo>
                <a:lnTo>
                  <a:pt x="6056182" y="0"/>
                </a:lnTo>
                <a:lnTo>
                  <a:pt x="6056182" y="1392598"/>
                </a:lnTo>
                <a:lnTo>
                  <a:pt x="0" y="13925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21620" y="11988918"/>
            <a:ext cx="397724" cy="499468"/>
          </a:xfrm>
          <a:custGeom>
            <a:avLst/>
            <a:gdLst/>
            <a:ahLst/>
            <a:cxnLst/>
            <a:rect l="l" t="t" r="r" b="b"/>
            <a:pathLst>
              <a:path w="397724" h="499468">
                <a:moveTo>
                  <a:pt x="0" y="0"/>
                </a:moveTo>
                <a:lnTo>
                  <a:pt x="397725" y="0"/>
                </a:lnTo>
                <a:lnTo>
                  <a:pt x="397725" y="499468"/>
                </a:lnTo>
                <a:lnTo>
                  <a:pt x="0" y="4994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368241" y="11039762"/>
            <a:ext cx="5785097" cy="689841"/>
            <a:chOff x="0" y="0"/>
            <a:chExt cx="1465933" cy="17480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65933" cy="174804"/>
            </a:xfrm>
            <a:custGeom>
              <a:avLst/>
              <a:gdLst/>
              <a:ahLst/>
              <a:cxnLst/>
              <a:rect l="l" t="t" r="r" b="b"/>
              <a:pathLst>
                <a:path w="1465933" h="174804">
                  <a:moveTo>
                    <a:pt x="26765" y="0"/>
                  </a:moveTo>
                  <a:lnTo>
                    <a:pt x="1439168" y="0"/>
                  </a:lnTo>
                  <a:cubicBezTo>
                    <a:pt x="1446267" y="0"/>
                    <a:pt x="1453074" y="2820"/>
                    <a:pt x="1458094" y="7839"/>
                  </a:cubicBezTo>
                  <a:cubicBezTo>
                    <a:pt x="1463113" y="12859"/>
                    <a:pt x="1465933" y="19667"/>
                    <a:pt x="1465933" y="26765"/>
                  </a:cubicBezTo>
                  <a:lnTo>
                    <a:pt x="1465933" y="148039"/>
                  </a:lnTo>
                  <a:cubicBezTo>
                    <a:pt x="1465933" y="155138"/>
                    <a:pt x="1463113" y="161946"/>
                    <a:pt x="1458094" y="166965"/>
                  </a:cubicBezTo>
                  <a:cubicBezTo>
                    <a:pt x="1453074" y="171985"/>
                    <a:pt x="1446267" y="174804"/>
                    <a:pt x="1439168" y="174804"/>
                  </a:cubicBezTo>
                  <a:lnTo>
                    <a:pt x="26765" y="174804"/>
                  </a:lnTo>
                  <a:cubicBezTo>
                    <a:pt x="19667" y="174804"/>
                    <a:pt x="12859" y="171985"/>
                    <a:pt x="7839" y="166965"/>
                  </a:cubicBezTo>
                  <a:cubicBezTo>
                    <a:pt x="2820" y="161946"/>
                    <a:pt x="0" y="155138"/>
                    <a:pt x="0" y="148039"/>
                  </a:cubicBezTo>
                  <a:lnTo>
                    <a:pt x="0" y="26765"/>
                  </a:lnTo>
                  <a:cubicBezTo>
                    <a:pt x="0" y="19667"/>
                    <a:pt x="2820" y="12859"/>
                    <a:pt x="7839" y="7839"/>
                  </a:cubicBezTo>
                  <a:cubicBezTo>
                    <a:pt x="12859" y="2820"/>
                    <a:pt x="19667" y="0"/>
                    <a:pt x="26765" y="0"/>
                  </a:cubicBezTo>
                  <a:close/>
                </a:path>
              </a:pathLst>
            </a:custGeom>
            <a:ln w="285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1465933" cy="2319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799" b="1">
                  <a:solidFill>
                    <a:srgbClr val="FFFFF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5 décembre 2025 . 10 h 30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368241" y="11893731"/>
            <a:ext cx="5785097" cy="689841"/>
            <a:chOff x="0" y="0"/>
            <a:chExt cx="1465933" cy="17480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65933" cy="174804"/>
            </a:xfrm>
            <a:custGeom>
              <a:avLst/>
              <a:gdLst/>
              <a:ahLst/>
              <a:cxnLst/>
              <a:rect l="l" t="t" r="r" b="b"/>
              <a:pathLst>
                <a:path w="1465933" h="174804">
                  <a:moveTo>
                    <a:pt x="26765" y="0"/>
                  </a:moveTo>
                  <a:lnTo>
                    <a:pt x="1439168" y="0"/>
                  </a:lnTo>
                  <a:cubicBezTo>
                    <a:pt x="1446267" y="0"/>
                    <a:pt x="1453074" y="2820"/>
                    <a:pt x="1458094" y="7839"/>
                  </a:cubicBezTo>
                  <a:cubicBezTo>
                    <a:pt x="1463113" y="12859"/>
                    <a:pt x="1465933" y="19667"/>
                    <a:pt x="1465933" y="26765"/>
                  </a:cubicBezTo>
                  <a:lnTo>
                    <a:pt x="1465933" y="148039"/>
                  </a:lnTo>
                  <a:cubicBezTo>
                    <a:pt x="1465933" y="155138"/>
                    <a:pt x="1463113" y="161946"/>
                    <a:pt x="1458094" y="166965"/>
                  </a:cubicBezTo>
                  <a:cubicBezTo>
                    <a:pt x="1453074" y="171985"/>
                    <a:pt x="1446267" y="174804"/>
                    <a:pt x="1439168" y="174804"/>
                  </a:cubicBezTo>
                  <a:lnTo>
                    <a:pt x="26765" y="174804"/>
                  </a:lnTo>
                  <a:cubicBezTo>
                    <a:pt x="19667" y="174804"/>
                    <a:pt x="12859" y="171985"/>
                    <a:pt x="7839" y="166965"/>
                  </a:cubicBezTo>
                  <a:cubicBezTo>
                    <a:pt x="2820" y="161946"/>
                    <a:pt x="0" y="155138"/>
                    <a:pt x="0" y="148039"/>
                  </a:cubicBezTo>
                  <a:lnTo>
                    <a:pt x="0" y="26765"/>
                  </a:lnTo>
                  <a:cubicBezTo>
                    <a:pt x="0" y="19667"/>
                    <a:pt x="2820" y="12859"/>
                    <a:pt x="7839" y="7839"/>
                  </a:cubicBezTo>
                  <a:cubicBezTo>
                    <a:pt x="12859" y="2820"/>
                    <a:pt x="19667" y="0"/>
                    <a:pt x="26765" y="0"/>
                  </a:cubicBezTo>
                  <a:close/>
                </a:path>
              </a:pathLst>
            </a:custGeom>
            <a:ln w="285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1465933" cy="2319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799" b="1">
                  <a:solidFill>
                    <a:srgbClr val="FFFFF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Amphithéâtre Maury . Arsenal</a:t>
              </a:r>
            </a:p>
          </p:txBody>
        </p:sp>
      </p:grpSp>
      <p:sp>
        <p:nvSpPr>
          <p:cNvPr id="10" name="Freeform 10"/>
          <p:cNvSpPr/>
          <p:nvPr/>
        </p:nvSpPr>
        <p:spPr>
          <a:xfrm>
            <a:off x="5633803" y="4605578"/>
            <a:ext cx="5058197" cy="7977994"/>
          </a:xfrm>
          <a:custGeom>
            <a:avLst/>
            <a:gdLst/>
            <a:ahLst/>
            <a:cxnLst/>
            <a:rect l="l" t="t" r="r" b="b"/>
            <a:pathLst>
              <a:path w="5058197" h="7977994">
                <a:moveTo>
                  <a:pt x="0" y="0"/>
                </a:moveTo>
                <a:lnTo>
                  <a:pt x="5058197" y="0"/>
                </a:lnTo>
                <a:lnTo>
                  <a:pt x="5058197" y="7977994"/>
                </a:lnTo>
                <a:lnTo>
                  <a:pt x="0" y="79779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1999"/>
            </a:blip>
            <a:stretch>
              <a:fillRect r="-57724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619003" y="2872597"/>
            <a:ext cx="9359041" cy="32099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74"/>
              </a:lnSpc>
            </a:pPr>
            <a:r>
              <a:rPr lang="en-US" sz="7500" b="1" spc="-315">
                <a:solidFill>
                  <a:srgbClr val="FF002F"/>
                </a:solidFill>
                <a:latin typeface="DM Sans Bold"/>
                <a:ea typeface="DM Sans Bold"/>
                <a:cs typeface="DM Sans Bold"/>
                <a:sym typeface="DM Sans Bold"/>
              </a:rPr>
              <a:t>Lorem ipsum dolor sit amet consectetuer</a:t>
            </a:r>
          </a:p>
          <a:p>
            <a:pPr algn="l">
              <a:lnSpc>
                <a:spcPts val="8474"/>
              </a:lnSpc>
            </a:pPr>
            <a:r>
              <a:rPr lang="en-US" sz="7500" b="1" spc="-315">
                <a:solidFill>
                  <a:srgbClr val="FF002F"/>
                </a:solidFill>
                <a:latin typeface="DM Sans Bold"/>
                <a:ea typeface="DM Sans Bold"/>
                <a:cs typeface="DM Sans Bold"/>
                <a:sym typeface="DM Sans Bold"/>
              </a:rPr>
              <a:t>Delert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66480" y="6625405"/>
            <a:ext cx="9359041" cy="1171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00"/>
              </a:lnSpc>
            </a:pPr>
            <a:r>
              <a:rPr lang="en-US" sz="3000" spc="-126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Résumé de la manifestation </a:t>
            </a:r>
          </a:p>
          <a:p>
            <a:pPr algn="l">
              <a:lnSpc>
                <a:spcPts val="3000"/>
              </a:lnSpc>
            </a:pPr>
            <a:r>
              <a:rPr lang="en-US" sz="3000" spc="-126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Contexte, organisateur, </a:t>
            </a:r>
          </a:p>
          <a:p>
            <a:pPr algn="l">
              <a:lnSpc>
                <a:spcPts val="3000"/>
              </a:lnSpc>
            </a:pPr>
            <a:r>
              <a:rPr lang="en-US" sz="3000" spc="-126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direction scientifique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47003" y="441591"/>
            <a:ext cx="7360999" cy="833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00"/>
              </a:lnSpc>
            </a:pPr>
            <a:r>
              <a:rPr lang="en-US" sz="3200" spc="-134">
                <a:solidFill>
                  <a:srgbClr val="FF002F"/>
                </a:solidFill>
                <a:latin typeface="DM Sans"/>
                <a:ea typeface="DM Sans"/>
                <a:cs typeface="DM Sans"/>
                <a:sym typeface="DM Sans"/>
              </a:rPr>
              <a:t>Colloque organisé par l’Ecole de droit de Toulouse - Recherche (IDETCOM)</a:t>
            </a:r>
          </a:p>
        </p:txBody>
      </p:sp>
      <p:sp>
        <p:nvSpPr>
          <p:cNvPr id="14" name="AutoShape 14"/>
          <p:cNvSpPr/>
          <p:nvPr/>
        </p:nvSpPr>
        <p:spPr>
          <a:xfrm>
            <a:off x="619003" y="1439497"/>
            <a:ext cx="6839707" cy="0"/>
          </a:xfrm>
          <a:prstGeom prst="line">
            <a:avLst/>
          </a:prstGeom>
          <a:ln w="19050" cap="flat">
            <a:solidFill>
              <a:srgbClr val="FF002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Freeform 15"/>
          <p:cNvSpPr/>
          <p:nvPr/>
        </p:nvSpPr>
        <p:spPr>
          <a:xfrm>
            <a:off x="621620" y="11039762"/>
            <a:ext cx="513828" cy="640453"/>
          </a:xfrm>
          <a:custGeom>
            <a:avLst/>
            <a:gdLst/>
            <a:ahLst/>
            <a:cxnLst/>
            <a:rect l="l" t="t" r="r" b="b"/>
            <a:pathLst>
              <a:path w="513828" h="640453">
                <a:moveTo>
                  <a:pt x="0" y="0"/>
                </a:moveTo>
                <a:lnTo>
                  <a:pt x="513828" y="0"/>
                </a:lnTo>
                <a:lnTo>
                  <a:pt x="513828" y="640453"/>
                </a:lnTo>
                <a:lnTo>
                  <a:pt x="0" y="6404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103755"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1620" y="11988918"/>
            <a:ext cx="397724" cy="499468"/>
          </a:xfrm>
          <a:custGeom>
            <a:avLst/>
            <a:gdLst/>
            <a:ahLst/>
            <a:cxnLst/>
            <a:rect l="l" t="t" r="r" b="b"/>
            <a:pathLst>
              <a:path w="397724" h="499468">
                <a:moveTo>
                  <a:pt x="0" y="0"/>
                </a:moveTo>
                <a:lnTo>
                  <a:pt x="397725" y="0"/>
                </a:lnTo>
                <a:lnTo>
                  <a:pt x="397725" y="499468"/>
                </a:lnTo>
                <a:lnTo>
                  <a:pt x="0" y="4994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368241" y="11039762"/>
            <a:ext cx="5785097" cy="689841"/>
            <a:chOff x="0" y="0"/>
            <a:chExt cx="1465933" cy="17480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65933" cy="174804"/>
            </a:xfrm>
            <a:custGeom>
              <a:avLst/>
              <a:gdLst/>
              <a:ahLst/>
              <a:cxnLst/>
              <a:rect l="l" t="t" r="r" b="b"/>
              <a:pathLst>
                <a:path w="1465933" h="174804">
                  <a:moveTo>
                    <a:pt x="26765" y="0"/>
                  </a:moveTo>
                  <a:lnTo>
                    <a:pt x="1439168" y="0"/>
                  </a:lnTo>
                  <a:cubicBezTo>
                    <a:pt x="1446267" y="0"/>
                    <a:pt x="1453074" y="2820"/>
                    <a:pt x="1458094" y="7839"/>
                  </a:cubicBezTo>
                  <a:cubicBezTo>
                    <a:pt x="1463113" y="12859"/>
                    <a:pt x="1465933" y="19667"/>
                    <a:pt x="1465933" y="26765"/>
                  </a:cubicBezTo>
                  <a:lnTo>
                    <a:pt x="1465933" y="148039"/>
                  </a:lnTo>
                  <a:cubicBezTo>
                    <a:pt x="1465933" y="155138"/>
                    <a:pt x="1463113" y="161946"/>
                    <a:pt x="1458094" y="166965"/>
                  </a:cubicBezTo>
                  <a:cubicBezTo>
                    <a:pt x="1453074" y="171985"/>
                    <a:pt x="1446267" y="174804"/>
                    <a:pt x="1439168" y="174804"/>
                  </a:cubicBezTo>
                  <a:lnTo>
                    <a:pt x="26765" y="174804"/>
                  </a:lnTo>
                  <a:cubicBezTo>
                    <a:pt x="19667" y="174804"/>
                    <a:pt x="12859" y="171985"/>
                    <a:pt x="7839" y="166965"/>
                  </a:cubicBezTo>
                  <a:cubicBezTo>
                    <a:pt x="2820" y="161946"/>
                    <a:pt x="0" y="155138"/>
                    <a:pt x="0" y="148039"/>
                  </a:cubicBezTo>
                  <a:lnTo>
                    <a:pt x="0" y="26765"/>
                  </a:lnTo>
                  <a:cubicBezTo>
                    <a:pt x="0" y="19667"/>
                    <a:pt x="2820" y="12859"/>
                    <a:pt x="7839" y="7839"/>
                  </a:cubicBezTo>
                  <a:cubicBezTo>
                    <a:pt x="12859" y="2820"/>
                    <a:pt x="19667" y="0"/>
                    <a:pt x="26765" y="0"/>
                  </a:cubicBezTo>
                  <a:close/>
                </a:path>
              </a:pathLst>
            </a:custGeom>
            <a:ln w="285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1465933" cy="2319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799" b="1">
                  <a:solidFill>
                    <a:srgbClr val="FFFFF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5 décembre 2025 . 10 h 30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68241" y="11893731"/>
            <a:ext cx="5785097" cy="689841"/>
            <a:chOff x="0" y="0"/>
            <a:chExt cx="1465933" cy="17480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65933" cy="174804"/>
            </a:xfrm>
            <a:custGeom>
              <a:avLst/>
              <a:gdLst/>
              <a:ahLst/>
              <a:cxnLst/>
              <a:rect l="l" t="t" r="r" b="b"/>
              <a:pathLst>
                <a:path w="1465933" h="174804">
                  <a:moveTo>
                    <a:pt x="26765" y="0"/>
                  </a:moveTo>
                  <a:lnTo>
                    <a:pt x="1439168" y="0"/>
                  </a:lnTo>
                  <a:cubicBezTo>
                    <a:pt x="1446267" y="0"/>
                    <a:pt x="1453074" y="2820"/>
                    <a:pt x="1458094" y="7839"/>
                  </a:cubicBezTo>
                  <a:cubicBezTo>
                    <a:pt x="1463113" y="12859"/>
                    <a:pt x="1465933" y="19667"/>
                    <a:pt x="1465933" y="26765"/>
                  </a:cubicBezTo>
                  <a:lnTo>
                    <a:pt x="1465933" y="148039"/>
                  </a:lnTo>
                  <a:cubicBezTo>
                    <a:pt x="1465933" y="155138"/>
                    <a:pt x="1463113" y="161946"/>
                    <a:pt x="1458094" y="166965"/>
                  </a:cubicBezTo>
                  <a:cubicBezTo>
                    <a:pt x="1453074" y="171985"/>
                    <a:pt x="1446267" y="174804"/>
                    <a:pt x="1439168" y="174804"/>
                  </a:cubicBezTo>
                  <a:lnTo>
                    <a:pt x="26765" y="174804"/>
                  </a:lnTo>
                  <a:cubicBezTo>
                    <a:pt x="19667" y="174804"/>
                    <a:pt x="12859" y="171985"/>
                    <a:pt x="7839" y="166965"/>
                  </a:cubicBezTo>
                  <a:cubicBezTo>
                    <a:pt x="2820" y="161946"/>
                    <a:pt x="0" y="155138"/>
                    <a:pt x="0" y="148039"/>
                  </a:cubicBezTo>
                  <a:lnTo>
                    <a:pt x="0" y="26765"/>
                  </a:lnTo>
                  <a:cubicBezTo>
                    <a:pt x="0" y="19667"/>
                    <a:pt x="2820" y="12859"/>
                    <a:pt x="7839" y="7839"/>
                  </a:cubicBezTo>
                  <a:cubicBezTo>
                    <a:pt x="12859" y="2820"/>
                    <a:pt x="19667" y="0"/>
                    <a:pt x="26765" y="0"/>
                  </a:cubicBezTo>
                  <a:close/>
                </a:path>
              </a:pathLst>
            </a:custGeom>
            <a:ln w="285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1465933" cy="2319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799" b="1">
                  <a:solidFill>
                    <a:srgbClr val="FFFFF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Amphithéâtre Maury . Arsenal</a:t>
              </a:r>
            </a:p>
          </p:txBody>
        </p:sp>
      </p:grpSp>
      <p:sp>
        <p:nvSpPr>
          <p:cNvPr id="9" name="AutoShape 9"/>
          <p:cNvSpPr/>
          <p:nvPr/>
        </p:nvSpPr>
        <p:spPr>
          <a:xfrm>
            <a:off x="619003" y="1439497"/>
            <a:ext cx="683970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Freeform 10"/>
          <p:cNvSpPr/>
          <p:nvPr/>
        </p:nvSpPr>
        <p:spPr>
          <a:xfrm>
            <a:off x="5989047" y="4605578"/>
            <a:ext cx="4702953" cy="7977994"/>
          </a:xfrm>
          <a:custGeom>
            <a:avLst/>
            <a:gdLst/>
            <a:ahLst/>
            <a:cxnLst/>
            <a:rect l="l" t="t" r="r" b="b"/>
            <a:pathLst>
              <a:path w="4702953" h="7977994">
                <a:moveTo>
                  <a:pt x="0" y="0"/>
                </a:moveTo>
                <a:lnTo>
                  <a:pt x="4702953" y="0"/>
                </a:lnTo>
                <a:lnTo>
                  <a:pt x="4702953" y="7977994"/>
                </a:lnTo>
                <a:lnTo>
                  <a:pt x="0" y="79779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5000"/>
            </a:blip>
            <a:stretch>
              <a:fillRect r="-69637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619003" y="2872597"/>
            <a:ext cx="9359041" cy="32099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74"/>
              </a:lnSpc>
            </a:pPr>
            <a:r>
              <a:rPr lang="en-US" sz="7500" b="1" spc="-315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Lorem ipsum dolor sit amet consectetuer</a:t>
            </a:r>
          </a:p>
          <a:p>
            <a:pPr algn="l">
              <a:lnSpc>
                <a:spcPts val="8474"/>
              </a:lnSpc>
            </a:pPr>
            <a:r>
              <a:rPr lang="en-US" sz="7500" b="1" spc="-315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Delert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66480" y="6625405"/>
            <a:ext cx="9359041" cy="1171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00"/>
              </a:lnSpc>
            </a:pPr>
            <a:r>
              <a:rPr lang="en-US" sz="3000" spc="-126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Résumé de la manifestation </a:t>
            </a:r>
          </a:p>
          <a:p>
            <a:pPr algn="l">
              <a:lnSpc>
                <a:spcPts val="3000"/>
              </a:lnSpc>
            </a:pPr>
            <a:r>
              <a:rPr lang="en-US" sz="3000" spc="-126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Contexte, organisateur, </a:t>
            </a:r>
          </a:p>
          <a:p>
            <a:pPr algn="l">
              <a:lnSpc>
                <a:spcPts val="3000"/>
              </a:lnSpc>
            </a:pPr>
            <a:r>
              <a:rPr lang="en-US" sz="3000" spc="-126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direction scientifique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47003" y="441591"/>
            <a:ext cx="7360999" cy="833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00"/>
              </a:lnSpc>
            </a:pPr>
            <a:r>
              <a:rPr lang="en-US" sz="3200" spc="-134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Colloque organisé par l’Ecole de droit de Toulouse - Recherche (CTHDIP)</a:t>
            </a:r>
          </a:p>
        </p:txBody>
      </p:sp>
      <p:sp>
        <p:nvSpPr>
          <p:cNvPr id="14" name="Freeform 14"/>
          <p:cNvSpPr/>
          <p:nvPr/>
        </p:nvSpPr>
        <p:spPr>
          <a:xfrm>
            <a:off x="585620" y="11039762"/>
            <a:ext cx="513828" cy="640453"/>
          </a:xfrm>
          <a:custGeom>
            <a:avLst/>
            <a:gdLst/>
            <a:ahLst/>
            <a:cxnLst/>
            <a:rect l="l" t="t" r="r" b="b"/>
            <a:pathLst>
              <a:path w="513828" h="640453">
                <a:moveTo>
                  <a:pt x="0" y="0"/>
                </a:moveTo>
                <a:lnTo>
                  <a:pt x="513828" y="0"/>
                </a:lnTo>
                <a:lnTo>
                  <a:pt x="513828" y="640453"/>
                </a:lnTo>
                <a:lnTo>
                  <a:pt x="0" y="6404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103755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4000" y="13563646"/>
            <a:ext cx="7182776" cy="1520354"/>
          </a:xfrm>
          <a:custGeom>
            <a:avLst/>
            <a:gdLst/>
            <a:ahLst/>
            <a:cxnLst/>
            <a:rect l="l" t="t" r="r" b="b"/>
            <a:pathLst>
              <a:path w="7182776" h="1520354">
                <a:moveTo>
                  <a:pt x="0" y="0"/>
                </a:moveTo>
                <a:lnTo>
                  <a:pt x="7182776" y="0"/>
                </a:lnTo>
                <a:lnTo>
                  <a:pt x="7182776" y="1520354"/>
                </a:lnTo>
                <a:lnTo>
                  <a:pt x="0" y="15203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692000" cy="15120000"/>
          </a:xfrm>
          <a:custGeom>
            <a:avLst/>
            <a:gdLst/>
            <a:ahLst/>
            <a:cxnLst/>
            <a:rect l="l" t="t" r="r" b="b"/>
            <a:pathLst>
              <a:path w="10692000" h="15120000">
                <a:moveTo>
                  <a:pt x="0" y="0"/>
                </a:moveTo>
                <a:lnTo>
                  <a:pt x="10692000" y="0"/>
                </a:lnTo>
                <a:lnTo>
                  <a:pt x="10692000" y="15120000"/>
                </a:lnTo>
                <a:lnTo>
                  <a:pt x="0" y="15120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5656" r="-42895"/>
            </a:stretch>
          </a:blipFill>
        </p:spPr>
      </p:sp>
      <p:grpSp>
        <p:nvGrpSpPr>
          <p:cNvPr id="3" name="Group 3"/>
          <p:cNvGrpSpPr/>
          <p:nvPr/>
        </p:nvGrpSpPr>
        <p:grpSpPr>
          <a:xfrm rot="-5400000">
            <a:off x="2051638" y="6516399"/>
            <a:ext cx="6588724" cy="10692000"/>
            <a:chOff x="0" y="0"/>
            <a:chExt cx="3179431" cy="51594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79431" cy="5159493"/>
            </a:xfrm>
            <a:custGeom>
              <a:avLst/>
              <a:gdLst/>
              <a:ahLst/>
              <a:cxnLst/>
              <a:rect l="l" t="t" r="r" b="b"/>
              <a:pathLst>
                <a:path w="3179431" h="5159493">
                  <a:moveTo>
                    <a:pt x="0" y="0"/>
                  </a:moveTo>
                  <a:lnTo>
                    <a:pt x="3179431" y="0"/>
                  </a:lnTo>
                  <a:lnTo>
                    <a:pt x="3179431" y="5159493"/>
                  </a:lnTo>
                  <a:lnTo>
                    <a:pt x="0" y="5159493"/>
                  </a:lnTo>
                  <a:close/>
                </a:path>
              </a:pathLst>
            </a:custGeom>
            <a:gradFill rotWithShape="1">
              <a:gsLst>
                <a:gs pos="0">
                  <a:srgbClr val="221656">
                    <a:alpha val="100000"/>
                  </a:srgbClr>
                </a:gs>
                <a:gs pos="100000">
                  <a:srgbClr val="9B9B9B">
                    <a:alpha val="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9525"/>
              <a:ext cx="3179431" cy="5149968"/>
            </a:xfrm>
            <a:prstGeom prst="rect">
              <a:avLst/>
            </a:prstGeom>
          </p:spPr>
          <p:txBody>
            <a:bodyPr lIns="27726" tIns="27726" rIns="27726" bIns="27726" rtlCol="0" anchor="ctr"/>
            <a:lstStyle/>
            <a:p>
              <a:pPr algn="ctr">
                <a:lnSpc>
                  <a:spcPts val="76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3231083" y="0"/>
            <a:ext cx="7460917" cy="9071467"/>
          </a:xfrm>
          <a:custGeom>
            <a:avLst/>
            <a:gdLst/>
            <a:ahLst/>
            <a:cxnLst/>
            <a:rect l="l" t="t" r="r" b="b"/>
            <a:pathLst>
              <a:path w="7460917" h="9071467">
                <a:moveTo>
                  <a:pt x="0" y="0"/>
                </a:moveTo>
                <a:lnTo>
                  <a:pt x="7460917" y="0"/>
                </a:lnTo>
                <a:lnTo>
                  <a:pt x="7460917" y="9071467"/>
                </a:lnTo>
                <a:lnTo>
                  <a:pt x="0" y="90714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922" b="-22355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709090" y="885470"/>
            <a:ext cx="6982910" cy="467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95"/>
              </a:lnSpc>
            </a:pPr>
            <a:r>
              <a:rPr lang="en-US" sz="8841" spc="-371">
                <a:solidFill>
                  <a:srgbClr val="FFFFFF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Lorem ipsum dolor sit amet consectetuer</a:t>
            </a:r>
          </a:p>
          <a:p>
            <a:pPr algn="l">
              <a:lnSpc>
                <a:spcPts val="9195"/>
              </a:lnSpc>
            </a:pPr>
            <a:r>
              <a:rPr lang="en-US" sz="8841" spc="-371">
                <a:solidFill>
                  <a:srgbClr val="FFFFFF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Delert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09090" y="5798951"/>
            <a:ext cx="7890132" cy="531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32"/>
              </a:lnSpc>
            </a:pPr>
            <a:r>
              <a:rPr lang="en-US" sz="3600" spc="-241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DOLOR IN HENDRERIT</a:t>
            </a:r>
          </a:p>
        </p:txBody>
      </p:sp>
      <p:sp>
        <p:nvSpPr>
          <p:cNvPr id="9" name="Freeform 9"/>
          <p:cNvSpPr/>
          <p:nvPr/>
        </p:nvSpPr>
        <p:spPr>
          <a:xfrm>
            <a:off x="668827" y="12471484"/>
            <a:ext cx="397724" cy="499468"/>
          </a:xfrm>
          <a:custGeom>
            <a:avLst/>
            <a:gdLst/>
            <a:ahLst/>
            <a:cxnLst/>
            <a:rect l="l" t="t" r="r" b="b"/>
            <a:pathLst>
              <a:path w="397724" h="499468">
                <a:moveTo>
                  <a:pt x="0" y="0"/>
                </a:moveTo>
                <a:lnTo>
                  <a:pt x="397724" y="0"/>
                </a:lnTo>
                <a:lnTo>
                  <a:pt x="397724" y="499468"/>
                </a:lnTo>
                <a:lnTo>
                  <a:pt x="0" y="4994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415448" y="11522328"/>
            <a:ext cx="5785097" cy="689841"/>
            <a:chOff x="0" y="0"/>
            <a:chExt cx="1465933" cy="17480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465933" cy="174804"/>
            </a:xfrm>
            <a:custGeom>
              <a:avLst/>
              <a:gdLst/>
              <a:ahLst/>
              <a:cxnLst/>
              <a:rect l="l" t="t" r="r" b="b"/>
              <a:pathLst>
                <a:path w="1465933" h="174804">
                  <a:moveTo>
                    <a:pt x="26765" y="0"/>
                  </a:moveTo>
                  <a:lnTo>
                    <a:pt x="1439168" y="0"/>
                  </a:lnTo>
                  <a:cubicBezTo>
                    <a:pt x="1446267" y="0"/>
                    <a:pt x="1453074" y="2820"/>
                    <a:pt x="1458094" y="7839"/>
                  </a:cubicBezTo>
                  <a:cubicBezTo>
                    <a:pt x="1463113" y="12859"/>
                    <a:pt x="1465933" y="19667"/>
                    <a:pt x="1465933" y="26765"/>
                  </a:cubicBezTo>
                  <a:lnTo>
                    <a:pt x="1465933" y="148039"/>
                  </a:lnTo>
                  <a:cubicBezTo>
                    <a:pt x="1465933" y="155138"/>
                    <a:pt x="1463113" y="161946"/>
                    <a:pt x="1458094" y="166965"/>
                  </a:cubicBezTo>
                  <a:cubicBezTo>
                    <a:pt x="1453074" y="171985"/>
                    <a:pt x="1446267" y="174804"/>
                    <a:pt x="1439168" y="174804"/>
                  </a:cubicBezTo>
                  <a:lnTo>
                    <a:pt x="26765" y="174804"/>
                  </a:lnTo>
                  <a:cubicBezTo>
                    <a:pt x="19667" y="174804"/>
                    <a:pt x="12859" y="171985"/>
                    <a:pt x="7839" y="166965"/>
                  </a:cubicBezTo>
                  <a:cubicBezTo>
                    <a:pt x="2820" y="161946"/>
                    <a:pt x="0" y="155138"/>
                    <a:pt x="0" y="148039"/>
                  </a:cubicBezTo>
                  <a:lnTo>
                    <a:pt x="0" y="26765"/>
                  </a:lnTo>
                  <a:cubicBezTo>
                    <a:pt x="0" y="19667"/>
                    <a:pt x="2820" y="12859"/>
                    <a:pt x="7839" y="7839"/>
                  </a:cubicBezTo>
                  <a:cubicBezTo>
                    <a:pt x="12859" y="2820"/>
                    <a:pt x="19667" y="0"/>
                    <a:pt x="26765" y="0"/>
                  </a:cubicBezTo>
                  <a:close/>
                </a:path>
              </a:pathLst>
            </a:custGeom>
            <a:ln w="285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1465933" cy="2319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799" b="1">
                  <a:solidFill>
                    <a:srgbClr val="FFFFF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5 décembre 2025 . 10 h 30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415448" y="12376297"/>
            <a:ext cx="5785097" cy="689841"/>
            <a:chOff x="0" y="0"/>
            <a:chExt cx="1465933" cy="17480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465933" cy="174804"/>
            </a:xfrm>
            <a:custGeom>
              <a:avLst/>
              <a:gdLst/>
              <a:ahLst/>
              <a:cxnLst/>
              <a:rect l="l" t="t" r="r" b="b"/>
              <a:pathLst>
                <a:path w="1465933" h="174804">
                  <a:moveTo>
                    <a:pt x="26765" y="0"/>
                  </a:moveTo>
                  <a:lnTo>
                    <a:pt x="1439168" y="0"/>
                  </a:lnTo>
                  <a:cubicBezTo>
                    <a:pt x="1446267" y="0"/>
                    <a:pt x="1453074" y="2820"/>
                    <a:pt x="1458094" y="7839"/>
                  </a:cubicBezTo>
                  <a:cubicBezTo>
                    <a:pt x="1463113" y="12859"/>
                    <a:pt x="1465933" y="19667"/>
                    <a:pt x="1465933" y="26765"/>
                  </a:cubicBezTo>
                  <a:lnTo>
                    <a:pt x="1465933" y="148039"/>
                  </a:lnTo>
                  <a:cubicBezTo>
                    <a:pt x="1465933" y="155138"/>
                    <a:pt x="1463113" y="161946"/>
                    <a:pt x="1458094" y="166965"/>
                  </a:cubicBezTo>
                  <a:cubicBezTo>
                    <a:pt x="1453074" y="171985"/>
                    <a:pt x="1446267" y="174804"/>
                    <a:pt x="1439168" y="174804"/>
                  </a:cubicBezTo>
                  <a:lnTo>
                    <a:pt x="26765" y="174804"/>
                  </a:lnTo>
                  <a:cubicBezTo>
                    <a:pt x="19667" y="174804"/>
                    <a:pt x="12859" y="171985"/>
                    <a:pt x="7839" y="166965"/>
                  </a:cubicBezTo>
                  <a:cubicBezTo>
                    <a:pt x="2820" y="161946"/>
                    <a:pt x="0" y="155138"/>
                    <a:pt x="0" y="148039"/>
                  </a:cubicBezTo>
                  <a:lnTo>
                    <a:pt x="0" y="26765"/>
                  </a:lnTo>
                  <a:cubicBezTo>
                    <a:pt x="0" y="19667"/>
                    <a:pt x="2820" y="12859"/>
                    <a:pt x="7839" y="7839"/>
                  </a:cubicBezTo>
                  <a:cubicBezTo>
                    <a:pt x="12859" y="2820"/>
                    <a:pt x="19667" y="0"/>
                    <a:pt x="26765" y="0"/>
                  </a:cubicBezTo>
                  <a:close/>
                </a:path>
              </a:pathLst>
            </a:custGeom>
            <a:ln w="285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57150"/>
              <a:ext cx="1465933" cy="2319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799" b="1">
                  <a:solidFill>
                    <a:srgbClr val="FFFFF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Amphithéâtre Maury . Arsenal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621620" y="11522328"/>
            <a:ext cx="513828" cy="640453"/>
          </a:xfrm>
          <a:custGeom>
            <a:avLst/>
            <a:gdLst/>
            <a:ahLst/>
            <a:cxnLst/>
            <a:rect l="l" t="t" r="r" b="b"/>
            <a:pathLst>
              <a:path w="513828" h="640453">
                <a:moveTo>
                  <a:pt x="0" y="0"/>
                </a:moveTo>
                <a:lnTo>
                  <a:pt x="513828" y="0"/>
                </a:lnTo>
                <a:lnTo>
                  <a:pt x="513828" y="640453"/>
                </a:lnTo>
                <a:lnTo>
                  <a:pt x="0" y="6404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103755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90476" y="13614791"/>
            <a:ext cx="6771065" cy="1433209"/>
          </a:xfrm>
          <a:custGeom>
            <a:avLst/>
            <a:gdLst/>
            <a:ahLst/>
            <a:cxnLst/>
            <a:rect l="l" t="t" r="r" b="b"/>
            <a:pathLst>
              <a:path w="6771065" h="1433209">
                <a:moveTo>
                  <a:pt x="0" y="0"/>
                </a:moveTo>
                <a:lnTo>
                  <a:pt x="6771066" y="0"/>
                </a:lnTo>
                <a:lnTo>
                  <a:pt x="6771066" y="1433209"/>
                </a:lnTo>
                <a:lnTo>
                  <a:pt x="0" y="143320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692000" cy="15120000"/>
          </a:xfrm>
          <a:custGeom>
            <a:avLst/>
            <a:gdLst/>
            <a:ahLst/>
            <a:cxnLst/>
            <a:rect l="l" t="t" r="r" b="b"/>
            <a:pathLst>
              <a:path w="10692000" h="15120000">
                <a:moveTo>
                  <a:pt x="0" y="0"/>
                </a:moveTo>
                <a:lnTo>
                  <a:pt x="10692000" y="0"/>
                </a:lnTo>
                <a:lnTo>
                  <a:pt x="10692000" y="15120000"/>
                </a:lnTo>
                <a:lnTo>
                  <a:pt x="0" y="15120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6757" r="-11794"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2807046" y="0"/>
            <a:ext cx="7884954" cy="8007599"/>
          </a:xfrm>
          <a:custGeom>
            <a:avLst/>
            <a:gdLst/>
            <a:ahLst/>
            <a:cxnLst/>
            <a:rect l="l" t="t" r="r" b="b"/>
            <a:pathLst>
              <a:path w="7884954" h="8007599">
                <a:moveTo>
                  <a:pt x="0" y="0"/>
                </a:moveTo>
                <a:lnTo>
                  <a:pt x="7884954" y="0"/>
                </a:lnTo>
                <a:lnTo>
                  <a:pt x="7884954" y="8007599"/>
                </a:lnTo>
                <a:lnTo>
                  <a:pt x="0" y="80075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33516"/>
            </a:stretch>
          </a:blipFill>
        </p:spPr>
      </p:sp>
      <p:grpSp>
        <p:nvGrpSpPr>
          <p:cNvPr id="4" name="Group 4"/>
          <p:cNvGrpSpPr/>
          <p:nvPr/>
        </p:nvGrpSpPr>
        <p:grpSpPr>
          <a:xfrm rot="-5400000">
            <a:off x="2468995" y="6933755"/>
            <a:ext cx="5754011" cy="10692000"/>
            <a:chOff x="0" y="0"/>
            <a:chExt cx="2776635" cy="515949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776635" cy="5159493"/>
            </a:xfrm>
            <a:custGeom>
              <a:avLst/>
              <a:gdLst/>
              <a:ahLst/>
              <a:cxnLst/>
              <a:rect l="l" t="t" r="r" b="b"/>
              <a:pathLst>
                <a:path w="2776635" h="5159493">
                  <a:moveTo>
                    <a:pt x="0" y="0"/>
                  </a:moveTo>
                  <a:lnTo>
                    <a:pt x="2776635" y="0"/>
                  </a:lnTo>
                  <a:lnTo>
                    <a:pt x="2776635" y="5159493"/>
                  </a:lnTo>
                  <a:lnTo>
                    <a:pt x="0" y="5159493"/>
                  </a:lnTo>
                  <a:close/>
                </a:path>
              </a:pathLst>
            </a:custGeom>
            <a:gradFill rotWithShape="1">
              <a:gsLst>
                <a:gs pos="0">
                  <a:srgbClr val="EE1C35">
                    <a:alpha val="100000"/>
                  </a:srgbClr>
                </a:gs>
                <a:gs pos="100000">
                  <a:srgbClr val="9B9B9B">
                    <a:alpha val="0"/>
                  </a:srgbClr>
                </a:gs>
              </a:gsLst>
              <a:lin ang="0"/>
            </a:gradFill>
          </p:spPr>
        </p:sp>
        <p:sp>
          <p:nvSpPr>
            <p:cNvPr id="6" name="TextBox 6"/>
            <p:cNvSpPr txBox="1"/>
            <p:nvPr/>
          </p:nvSpPr>
          <p:spPr>
            <a:xfrm>
              <a:off x="0" y="9525"/>
              <a:ext cx="2776635" cy="5149968"/>
            </a:xfrm>
            <a:prstGeom prst="rect">
              <a:avLst/>
            </a:prstGeom>
          </p:spPr>
          <p:txBody>
            <a:bodyPr lIns="27726" tIns="27726" rIns="27726" bIns="27726" rtlCol="0" anchor="ctr"/>
            <a:lstStyle/>
            <a:p>
              <a:pPr algn="ctr">
                <a:lnSpc>
                  <a:spcPts val="76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668827" y="12471484"/>
            <a:ext cx="397724" cy="499468"/>
          </a:xfrm>
          <a:custGeom>
            <a:avLst/>
            <a:gdLst/>
            <a:ahLst/>
            <a:cxnLst/>
            <a:rect l="l" t="t" r="r" b="b"/>
            <a:pathLst>
              <a:path w="397724" h="499468">
                <a:moveTo>
                  <a:pt x="0" y="0"/>
                </a:moveTo>
                <a:lnTo>
                  <a:pt x="397724" y="0"/>
                </a:lnTo>
                <a:lnTo>
                  <a:pt x="397724" y="499468"/>
                </a:lnTo>
                <a:lnTo>
                  <a:pt x="0" y="4994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415448" y="11522328"/>
            <a:ext cx="5785097" cy="689841"/>
            <a:chOff x="0" y="0"/>
            <a:chExt cx="1465933" cy="17480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65933" cy="174804"/>
            </a:xfrm>
            <a:custGeom>
              <a:avLst/>
              <a:gdLst/>
              <a:ahLst/>
              <a:cxnLst/>
              <a:rect l="l" t="t" r="r" b="b"/>
              <a:pathLst>
                <a:path w="1465933" h="174804">
                  <a:moveTo>
                    <a:pt x="26765" y="0"/>
                  </a:moveTo>
                  <a:lnTo>
                    <a:pt x="1439168" y="0"/>
                  </a:lnTo>
                  <a:cubicBezTo>
                    <a:pt x="1446267" y="0"/>
                    <a:pt x="1453074" y="2820"/>
                    <a:pt x="1458094" y="7839"/>
                  </a:cubicBezTo>
                  <a:cubicBezTo>
                    <a:pt x="1463113" y="12859"/>
                    <a:pt x="1465933" y="19667"/>
                    <a:pt x="1465933" y="26765"/>
                  </a:cubicBezTo>
                  <a:lnTo>
                    <a:pt x="1465933" y="148039"/>
                  </a:lnTo>
                  <a:cubicBezTo>
                    <a:pt x="1465933" y="155138"/>
                    <a:pt x="1463113" y="161946"/>
                    <a:pt x="1458094" y="166965"/>
                  </a:cubicBezTo>
                  <a:cubicBezTo>
                    <a:pt x="1453074" y="171985"/>
                    <a:pt x="1446267" y="174804"/>
                    <a:pt x="1439168" y="174804"/>
                  </a:cubicBezTo>
                  <a:lnTo>
                    <a:pt x="26765" y="174804"/>
                  </a:lnTo>
                  <a:cubicBezTo>
                    <a:pt x="19667" y="174804"/>
                    <a:pt x="12859" y="171985"/>
                    <a:pt x="7839" y="166965"/>
                  </a:cubicBezTo>
                  <a:cubicBezTo>
                    <a:pt x="2820" y="161946"/>
                    <a:pt x="0" y="155138"/>
                    <a:pt x="0" y="148039"/>
                  </a:cubicBezTo>
                  <a:lnTo>
                    <a:pt x="0" y="26765"/>
                  </a:lnTo>
                  <a:cubicBezTo>
                    <a:pt x="0" y="19667"/>
                    <a:pt x="2820" y="12859"/>
                    <a:pt x="7839" y="7839"/>
                  </a:cubicBezTo>
                  <a:cubicBezTo>
                    <a:pt x="12859" y="2820"/>
                    <a:pt x="19667" y="0"/>
                    <a:pt x="26765" y="0"/>
                  </a:cubicBezTo>
                  <a:close/>
                </a:path>
              </a:pathLst>
            </a:custGeom>
            <a:ln w="285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1465933" cy="2319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799" b="1">
                  <a:solidFill>
                    <a:srgbClr val="FFFFF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5 décembre 2025 . 10 h 30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415448" y="12376297"/>
            <a:ext cx="5785097" cy="689841"/>
            <a:chOff x="0" y="0"/>
            <a:chExt cx="1465933" cy="17480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65933" cy="174804"/>
            </a:xfrm>
            <a:custGeom>
              <a:avLst/>
              <a:gdLst/>
              <a:ahLst/>
              <a:cxnLst/>
              <a:rect l="l" t="t" r="r" b="b"/>
              <a:pathLst>
                <a:path w="1465933" h="174804">
                  <a:moveTo>
                    <a:pt x="26765" y="0"/>
                  </a:moveTo>
                  <a:lnTo>
                    <a:pt x="1439168" y="0"/>
                  </a:lnTo>
                  <a:cubicBezTo>
                    <a:pt x="1446267" y="0"/>
                    <a:pt x="1453074" y="2820"/>
                    <a:pt x="1458094" y="7839"/>
                  </a:cubicBezTo>
                  <a:cubicBezTo>
                    <a:pt x="1463113" y="12859"/>
                    <a:pt x="1465933" y="19667"/>
                    <a:pt x="1465933" y="26765"/>
                  </a:cubicBezTo>
                  <a:lnTo>
                    <a:pt x="1465933" y="148039"/>
                  </a:lnTo>
                  <a:cubicBezTo>
                    <a:pt x="1465933" y="155138"/>
                    <a:pt x="1463113" y="161946"/>
                    <a:pt x="1458094" y="166965"/>
                  </a:cubicBezTo>
                  <a:cubicBezTo>
                    <a:pt x="1453074" y="171985"/>
                    <a:pt x="1446267" y="174804"/>
                    <a:pt x="1439168" y="174804"/>
                  </a:cubicBezTo>
                  <a:lnTo>
                    <a:pt x="26765" y="174804"/>
                  </a:lnTo>
                  <a:cubicBezTo>
                    <a:pt x="19667" y="174804"/>
                    <a:pt x="12859" y="171985"/>
                    <a:pt x="7839" y="166965"/>
                  </a:cubicBezTo>
                  <a:cubicBezTo>
                    <a:pt x="2820" y="161946"/>
                    <a:pt x="0" y="155138"/>
                    <a:pt x="0" y="148039"/>
                  </a:cubicBezTo>
                  <a:lnTo>
                    <a:pt x="0" y="26765"/>
                  </a:lnTo>
                  <a:cubicBezTo>
                    <a:pt x="0" y="19667"/>
                    <a:pt x="2820" y="12859"/>
                    <a:pt x="7839" y="7839"/>
                  </a:cubicBezTo>
                  <a:cubicBezTo>
                    <a:pt x="12859" y="2820"/>
                    <a:pt x="19667" y="0"/>
                    <a:pt x="26765" y="0"/>
                  </a:cubicBezTo>
                  <a:close/>
                </a:path>
              </a:pathLst>
            </a:custGeom>
            <a:ln w="285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1465933" cy="2319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799" b="1">
                  <a:solidFill>
                    <a:srgbClr val="FFFFF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Amphithéâtre Maury . Arsenal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3709090" y="885470"/>
            <a:ext cx="6982910" cy="467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95"/>
              </a:lnSpc>
            </a:pPr>
            <a:r>
              <a:rPr lang="en-US" sz="8841" spc="-371">
                <a:solidFill>
                  <a:srgbClr val="FFFFFF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Lorem ipsum dolor sit amet consectetuer</a:t>
            </a:r>
          </a:p>
          <a:p>
            <a:pPr algn="l">
              <a:lnSpc>
                <a:spcPts val="9195"/>
              </a:lnSpc>
            </a:pPr>
            <a:r>
              <a:rPr lang="en-US" sz="8841" spc="-371">
                <a:solidFill>
                  <a:srgbClr val="FFFFFF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Delert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709090" y="5798951"/>
            <a:ext cx="7890132" cy="531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32"/>
              </a:lnSpc>
            </a:pPr>
            <a:r>
              <a:rPr lang="en-US" sz="3600" spc="-241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DOLOR IN HENDRERIT</a:t>
            </a:r>
          </a:p>
        </p:txBody>
      </p:sp>
      <p:sp>
        <p:nvSpPr>
          <p:cNvPr id="16" name="Freeform 16"/>
          <p:cNvSpPr/>
          <p:nvPr/>
        </p:nvSpPr>
        <p:spPr>
          <a:xfrm>
            <a:off x="610775" y="11522328"/>
            <a:ext cx="513828" cy="640453"/>
          </a:xfrm>
          <a:custGeom>
            <a:avLst/>
            <a:gdLst/>
            <a:ahLst/>
            <a:cxnLst/>
            <a:rect l="l" t="t" r="r" b="b"/>
            <a:pathLst>
              <a:path w="513828" h="640453">
                <a:moveTo>
                  <a:pt x="0" y="0"/>
                </a:moveTo>
                <a:lnTo>
                  <a:pt x="513828" y="0"/>
                </a:lnTo>
                <a:lnTo>
                  <a:pt x="513828" y="640453"/>
                </a:lnTo>
                <a:lnTo>
                  <a:pt x="0" y="6404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103755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73995" y="13597197"/>
            <a:ext cx="6854189" cy="1450803"/>
          </a:xfrm>
          <a:custGeom>
            <a:avLst/>
            <a:gdLst/>
            <a:ahLst/>
            <a:cxnLst/>
            <a:rect l="l" t="t" r="r" b="b"/>
            <a:pathLst>
              <a:path w="6854189" h="1450803">
                <a:moveTo>
                  <a:pt x="0" y="0"/>
                </a:moveTo>
                <a:lnTo>
                  <a:pt x="6854189" y="0"/>
                </a:lnTo>
                <a:lnTo>
                  <a:pt x="6854189" y="1450803"/>
                </a:lnTo>
                <a:lnTo>
                  <a:pt x="0" y="145080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692000" cy="15120000"/>
          </a:xfrm>
          <a:custGeom>
            <a:avLst/>
            <a:gdLst/>
            <a:ahLst/>
            <a:cxnLst/>
            <a:rect l="l" t="t" r="r" b="b"/>
            <a:pathLst>
              <a:path w="10692000" h="15120000">
                <a:moveTo>
                  <a:pt x="0" y="0"/>
                </a:moveTo>
                <a:lnTo>
                  <a:pt x="10692000" y="0"/>
                </a:lnTo>
                <a:lnTo>
                  <a:pt x="10692000" y="15120000"/>
                </a:lnTo>
                <a:lnTo>
                  <a:pt x="0" y="15120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6757" r="-11794"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2615311" y="0"/>
            <a:ext cx="7884954" cy="8503715"/>
          </a:xfrm>
          <a:custGeom>
            <a:avLst/>
            <a:gdLst/>
            <a:ahLst/>
            <a:cxnLst/>
            <a:rect l="l" t="t" r="r" b="b"/>
            <a:pathLst>
              <a:path w="7884954" h="8503715">
                <a:moveTo>
                  <a:pt x="0" y="0"/>
                </a:moveTo>
                <a:lnTo>
                  <a:pt x="7884955" y="0"/>
                </a:lnTo>
                <a:lnTo>
                  <a:pt x="7884955" y="8503715"/>
                </a:lnTo>
                <a:lnTo>
                  <a:pt x="0" y="85037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25726"/>
            </a:stretch>
          </a:blipFill>
        </p:spPr>
      </p:sp>
      <p:grpSp>
        <p:nvGrpSpPr>
          <p:cNvPr id="4" name="Group 4"/>
          <p:cNvGrpSpPr/>
          <p:nvPr/>
        </p:nvGrpSpPr>
        <p:grpSpPr>
          <a:xfrm rot="-5400000">
            <a:off x="3205079" y="7669840"/>
            <a:ext cx="4281842" cy="10692000"/>
            <a:chOff x="0" y="0"/>
            <a:chExt cx="2066230" cy="515949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66230" cy="5159493"/>
            </a:xfrm>
            <a:custGeom>
              <a:avLst/>
              <a:gdLst/>
              <a:ahLst/>
              <a:cxnLst/>
              <a:rect l="l" t="t" r="r" b="b"/>
              <a:pathLst>
                <a:path w="2066230" h="5159493">
                  <a:moveTo>
                    <a:pt x="0" y="0"/>
                  </a:moveTo>
                  <a:lnTo>
                    <a:pt x="2066230" y="0"/>
                  </a:lnTo>
                  <a:lnTo>
                    <a:pt x="2066230" y="5159493"/>
                  </a:lnTo>
                  <a:lnTo>
                    <a:pt x="0" y="5159493"/>
                  </a:lnTo>
                  <a:close/>
                </a:path>
              </a:pathLst>
            </a:custGeom>
            <a:gradFill rotWithShape="1">
              <a:gsLst>
                <a:gs pos="0">
                  <a:srgbClr val="DA786D">
                    <a:alpha val="100000"/>
                  </a:srgbClr>
                </a:gs>
                <a:gs pos="100000">
                  <a:srgbClr val="9B9B9B">
                    <a:alpha val="0"/>
                  </a:srgbClr>
                </a:gs>
              </a:gsLst>
              <a:lin ang="0"/>
            </a:gradFill>
          </p:spPr>
        </p:sp>
        <p:sp>
          <p:nvSpPr>
            <p:cNvPr id="6" name="TextBox 6"/>
            <p:cNvSpPr txBox="1"/>
            <p:nvPr/>
          </p:nvSpPr>
          <p:spPr>
            <a:xfrm>
              <a:off x="0" y="9525"/>
              <a:ext cx="2066230" cy="5149968"/>
            </a:xfrm>
            <a:prstGeom prst="rect">
              <a:avLst/>
            </a:prstGeom>
          </p:spPr>
          <p:txBody>
            <a:bodyPr lIns="27726" tIns="27726" rIns="27726" bIns="27726" rtlCol="0" anchor="ctr"/>
            <a:lstStyle/>
            <a:p>
              <a:pPr algn="ctr">
                <a:lnSpc>
                  <a:spcPts val="76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668827" y="12471484"/>
            <a:ext cx="397724" cy="499468"/>
          </a:xfrm>
          <a:custGeom>
            <a:avLst/>
            <a:gdLst/>
            <a:ahLst/>
            <a:cxnLst/>
            <a:rect l="l" t="t" r="r" b="b"/>
            <a:pathLst>
              <a:path w="397724" h="499468">
                <a:moveTo>
                  <a:pt x="0" y="0"/>
                </a:moveTo>
                <a:lnTo>
                  <a:pt x="397724" y="0"/>
                </a:lnTo>
                <a:lnTo>
                  <a:pt x="397724" y="499468"/>
                </a:lnTo>
                <a:lnTo>
                  <a:pt x="0" y="4994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415448" y="11522328"/>
            <a:ext cx="5785097" cy="689841"/>
            <a:chOff x="0" y="0"/>
            <a:chExt cx="1465933" cy="17480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65933" cy="174804"/>
            </a:xfrm>
            <a:custGeom>
              <a:avLst/>
              <a:gdLst/>
              <a:ahLst/>
              <a:cxnLst/>
              <a:rect l="l" t="t" r="r" b="b"/>
              <a:pathLst>
                <a:path w="1465933" h="174804">
                  <a:moveTo>
                    <a:pt x="26765" y="0"/>
                  </a:moveTo>
                  <a:lnTo>
                    <a:pt x="1439168" y="0"/>
                  </a:lnTo>
                  <a:cubicBezTo>
                    <a:pt x="1446267" y="0"/>
                    <a:pt x="1453074" y="2820"/>
                    <a:pt x="1458094" y="7839"/>
                  </a:cubicBezTo>
                  <a:cubicBezTo>
                    <a:pt x="1463113" y="12859"/>
                    <a:pt x="1465933" y="19667"/>
                    <a:pt x="1465933" y="26765"/>
                  </a:cubicBezTo>
                  <a:lnTo>
                    <a:pt x="1465933" y="148039"/>
                  </a:lnTo>
                  <a:cubicBezTo>
                    <a:pt x="1465933" y="155138"/>
                    <a:pt x="1463113" y="161946"/>
                    <a:pt x="1458094" y="166965"/>
                  </a:cubicBezTo>
                  <a:cubicBezTo>
                    <a:pt x="1453074" y="171985"/>
                    <a:pt x="1446267" y="174804"/>
                    <a:pt x="1439168" y="174804"/>
                  </a:cubicBezTo>
                  <a:lnTo>
                    <a:pt x="26765" y="174804"/>
                  </a:lnTo>
                  <a:cubicBezTo>
                    <a:pt x="19667" y="174804"/>
                    <a:pt x="12859" y="171985"/>
                    <a:pt x="7839" y="166965"/>
                  </a:cubicBezTo>
                  <a:cubicBezTo>
                    <a:pt x="2820" y="161946"/>
                    <a:pt x="0" y="155138"/>
                    <a:pt x="0" y="148039"/>
                  </a:cubicBezTo>
                  <a:lnTo>
                    <a:pt x="0" y="26765"/>
                  </a:lnTo>
                  <a:cubicBezTo>
                    <a:pt x="0" y="19667"/>
                    <a:pt x="2820" y="12859"/>
                    <a:pt x="7839" y="7839"/>
                  </a:cubicBezTo>
                  <a:cubicBezTo>
                    <a:pt x="12859" y="2820"/>
                    <a:pt x="19667" y="0"/>
                    <a:pt x="26765" y="0"/>
                  </a:cubicBezTo>
                  <a:close/>
                </a:path>
              </a:pathLst>
            </a:custGeom>
            <a:ln w="285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1465933" cy="2319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799" b="1">
                  <a:solidFill>
                    <a:srgbClr val="FFFFF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5 décembre 2025 . 10 h 30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415448" y="12376297"/>
            <a:ext cx="5785097" cy="689841"/>
            <a:chOff x="0" y="0"/>
            <a:chExt cx="1465933" cy="17480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65933" cy="174804"/>
            </a:xfrm>
            <a:custGeom>
              <a:avLst/>
              <a:gdLst/>
              <a:ahLst/>
              <a:cxnLst/>
              <a:rect l="l" t="t" r="r" b="b"/>
              <a:pathLst>
                <a:path w="1465933" h="174804">
                  <a:moveTo>
                    <a:pt x="26765" y="0"/>
                  </a:moveTo>
                  <a:lnTo>
                    <a:pt x="1439168" y="0"/>
                  </a:lnTo>
                  <a:cubicBezTo>
                    <a:pt x="1446267" y="0"/>
                    <a:pt x="1453074" y="2820"/>
                    <a:pt x="1458094" y="7839"/>
                  </a:cubicBezTo>
                  <a:cubicBezTo>
                    <a:pt x="1463113" y="12859"/>
                    <a:pt x="1465933" y="19667"/>
                    <a:pt x="1465933" y="26765"/>
                  </a:cubicBezTo>
                  <a:lnTo>
                    <a:pt x="1465933" y="148039"/>
                  </a:lnTo>
                  <a:cubicBezTo>
                    <a:pt x="1465933" y="155138"/>
                    <a:pt x="1463113" y="161946"/>
                    <a:pt x="1458094" y="166965"/>
                  </a:cubicBezTo>
                  <a:cubicBezTo>
                    <a:pt x="1453074" y="171985"/>
                    <a:pt x="1446267" y="174804"/>
                    <a:pt x="1439168" y="174804"/>
                  </a:cubicBezTo>
                  <a:lnTo>
                    <a:pt x="26765" y="174804"/>
                  </a:lnTo>
                  <a:cubicBezTo>
                    <a:pt x="19667" y="174804"/>
                    <a:pt x="12859" y="171985"/>
                    <a:pt x="7839" y="166965"/>
                  </a:cubicBezTo>
                  <a:cubicBezTo>
                    <a:pt x="2820" y="161946"/>
                    <a:pt x="0" y="155138"/>
                    <a:pt x="0" y="148039"/>
                  </a:cubicBezTo>
                  <a:lnTo>
                    <a:pt x="0" y="26765"/>
                  </a:lnTo>
                  <a:cubicBezTo>
                    <a:pt x="0" y="19667"/>
                    <a:pt x="2820" y="12859"/>
                    <a:pt x="7839" y="7839"/>
                  </a:cubicBezTo>
                  <a:cubicBezTo>
                    <a:pt x="12859" y="2820"/>
                    <a:pt x="19667" y="0"/>
                    <a:pt x="26765" y="0"/>
                  </a:cubicBezTo>
                  <a:close/>
                </a:path>
              </a:pathLst>
            </a:custGeom>
            <a:ln w="285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1465933" cy="2319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799" b="1">
                  <a:solidFill>
                    <a:srgbClr val="FFFFF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Amphithéâtre Maury . Arsenal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3355696" y="582561"/>
            <a:ext cx="6982910" cy="467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95"/>
              </a:lnSpc>
            </a:pPr>
            <a:r>
              <a:rPr lang="en-US" sz="8841" spc="-371">
                <a:solidFill>
                  <a:srgbClr val="FFFFFF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Lorem ipsum dolor sit amet consectetuer</a:t>
            </a:r>
          </a:p>
          <a:p>
            <a:pPr algn="l">
              <a:lnSpc>
                <a:spcPts val="9195"/>
              </a:lnSpc>
            </a:pPr>
            <a:r>
              <a:rPr lang="en-US" sz="8841" spc="-371">
                <a:solidFill>
                  <a:srgbClr val="FFFFFF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Delert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391696" y="5672739"/>
            <a:ext cx="7890132" cy="531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32"/>
              </a:lnSpc>
            </a:pPr>
            <a:r>
              <a:rPr lang="en-US" sz="3600" spc="-241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DOLOR IN HENDRERIT</a:t>
            </a:r>
          </a:p>
        </p:txBody>
      </p:sp>
      <p:sp>
        <p:nvSpPr>
          <p:cNvPr id="16" name="Freeform 16"/>
          <p:cNvSpPr/>
          <p:nvPr/>
        </p:nvSpPr>
        <p:spPr>
          <a:xfrm>
            <a:off x="585620" y="11522328"/>
            <a:ext cx="513828" cy="640453"/>
          </a:xfrm>
          <a:custGeom>
            <a:avLst/>
            <a:gdLst/>
            <a:ahLst/>
            <a:cxnLst/>
            <a:rect l="l" t="t" r="r" b="b"/>
            <a:pathLst>
              <a:path w="513828" h="640453">
                <a:moveTo>
                  <a:pt x="0" y="0"/>
                </a:moveTo>
                <a:lnTo>
                  <a:pt x="513828" y="0"/>
                </a:lnTo>
                <a:lnTo>
                  <a:pt x="513828" y="640453"/>
                </a:lnTo>
                <a:lnTo>
                  <a:pt x="0" y="6404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103755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0" y="13498267"/>
            <a:ext cx="7661730" cy="1621733"/>
          </a:xfrm>
          <a:custGeom>
            <a:avLst/>
            <a:gdLst/>
            <a:ahLst/>
            <a:cxnLst/>
            <a:rect l="l" t="t" r="r" b="b"/>
            <a:pathLst>
              <a:path w="7661730" h="1621733">
                <a:moveTo>
                  <a:pt x="0" y="0"/>
                </a:moveTo>
                <a:lnTo>
                  <a:pt x="7661730" y="0"/>
                </a:lnTo>
                <a:lnTo>
                  <a:pt x="7661730" y="1621733"/>
                </a:lnTo>
                <a:lnTo>
                  <a:pt x="0" y="162173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38739" y="-232304"/>
            <a:ext cx="9253261" cy="8323699"/>
          </a:xfrm>
          <a:custGeom>
            <a:avLst/>
            <a:gdLst/>
            <a:ahLst/>
            <a:cxnLst/>
            <a:rect l="l" t="t" r="r" b="b"/>
            <a:pathLst>
              <a:path w="9253261" h="8323699">
                <a:moveTo>
                  <a:pt x="0" y="0"/>
                </a:moveTo>
                <a:lnTo>
                  <a:pt x="9253261" y="0"/>
                </a:lnTo>
                <a:lnTo>
                  <a:pt x="9253261" y="8323699"/>
                </a:lnTo>
                <a:lnTo>
                  <a:pt x="0" y="83236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10" r="-18994" b="-5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0692000" cy="8211780"/>
          </a:xfrm>
          <a:custGeom>
            <a:avLst/>
            <a:gdLst/>
            <a:ahLst/>
            <a:cxnLst/>
            <a:rect l="l" t="t" r="r" b="b"/>
            <a:pathLst>
              <a:path w="10692000" h="8211780">
                <a:moveTo>
                  <a:pt x="0" y="0"/>
                </a:moveTo>
                <a:lnTo>
                  <a:pt x="10692000" y="0"/>
                </a:lnTo>
                <a:lnTo>
                  <a:pt x="10692000" y="8211780"/>
                </a:lnTo>
                <a:lnTo>
                  <a:pt x="0" y="8211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555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18582" y="7971825"/>
            <a:ext cx="9454836" cy="3331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75"/>
              </a:lnSpc>
            </a:pPr>
            <a:r>
              <a:rPr lang="en-US" sz="8341" spc="-350">
                <a:solidFill>
                  <a:srgbClr val="FFFFFF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Lorem ipsum dolor sit amet consectetuer</a:t>
            </a:r>
          </a:p>
          <a:p>
            <a:pPr algn="l">
              <a:lnSpc>
                <a:spcPts val="8675"/>
              </a:lnSpc>
            </a:pPr>
            <a:r>
              <a:rPr lang="en-US" sz="8341" spc="-350">
                <a:solidFill>
                  <a:srgbClr val="FFFFFF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Delert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41513" y="11752398"/>
            <a:ext cx="7890132" cy="531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32"/>
              </a:lnSpc>
            </a:pPr>
            <a:r>
              <a:rPr lang="en-US" sz="3600" spc="-241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DOLOR IN HENDRERIT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32563" y="1282427"/>
            <a:ext cx="3906261" cy="1233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2"/>
              </a:lnSpc>
              <a:spcBef>
                <a:spcPct val="0"/>
              </a:spcBef>
            </a:pPr>
            <a:r>
              <a:rPr lang="en-US" sz="3573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5 décembre 2025 </a:t>
            </a:r>
          </a:p>
          <a:p>
            <a:pPr algn="ctr">
              <a:lnSpc>
                <a:spcPts val="5002"/>
              </a:lnSpc>
              <a:spcBef>
                <a:spcPct val="0"/>
              </a:spcBef>
            </a:pPr>
            <a:r>
              <a:rPr lang="en-US" sz="3573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10 h 30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41513" y="3279255"/>
            <a:ext cx="4272512" cy="1233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59"/>
              </a:lnSpc>
              <a:spcBef>
                <a:spcPct val="0"/>
              </a:spcBef>
            </a:pPr>
            <a:r>
              <a:rPr lang="en-US" sz="3542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Amphithéâtre Maury</a:t>
            </a:r>
          </a:p>
          <a:p>
            <a:pPr algn="ctr">
              <a:lnSpc>
                <a:spcPts val="4959"/>
              </a:lnSpc>
              <a:spcBef>
                <a:spcPct val="0"/>
              </a:spcBef>
            </a:pPr>
            <a:r>
              <a:rPr lang="en-US" sz="3542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Arsenal</a:t>
            </a:r>
          </a:p>
        </p:txBody>
      </p:sp>
      <p:sp>
        <p:nvSpPr>
          <p:cNvPr id="8" name="Freeform 8"/>
          <p:cNvSpPr/>
          <p:nvPr/>
        </p:nvSpPr>
        <p:spPr>
          <a:xfrm>
            <a:off x="6636190" y="9575874"/>
            <a:ext cx="4055810" cy="5544126"/>
          </a:xfrm>
          <a:custGeom>
            <a:avLst/>
            <a:gdLst/>
            <a:ahLst/>
            <a:cxnLst/>
            <a:rect l="l" t="t" r="r" b="b"/>
            <a:pathLst>
              <a:path w="4055810" h="5544126">
                <a:moveTo>
                  <a:pt x="0" y="0"/>
                </a:moveTo>
                <a:lnTo>
                  <a:pt x="4055810" y="0"/>
                </a:lnTo>
                <a:lnTo>
                  <a:pt x="4055810" y="5544126"/>
                </a:lnTo>
                <a:lnTo>
                  <a:pt x="0" y="55441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5000"/>
            </a:blip>
            <a:stretch>
              <a:fillRect r="-69496" b="-23995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0" y="13597997"/>
            <a:ext cx="7190563" cy="1522003"/>
          </a:xfrm>
          <a:custGeom>
            <a:avLst/>
            <a:gdLst/>
            <a:ahLst/>
            <a:cxnLst/>
            <a:rect l="l" t="t" r="r" b="b"/>
            <a:pathLst>
              <a:path w="7190563" h="1522003">
                <a:moveTo>
                  <a:pt x="0" y="0"/>
                </a:moveTo>
                <a:lnTo>
                  <a:pt x="7190563" y="0"/>
                </a:lnTo>
                <a:lnTo>
                  <a:pt x="7190563" y="1522003"/>
                </a:lnTo>
                <a:lnTo>
                  <a:pt x="0" y="15220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579174"/>
            <a:ext cx="10692000" cy="8540826"/>
          </a:xfrm>
          <a:custGeom>
            <a:avLst/>
            <a:gdLst/>
            <a:ahLst/>
            <a:cxnLst/>
            <a:rect l="l" t="t" r="r" b="b"/>
            <a:pathLst>
              <a:path w="10692000" h="8540826">
                <a:moveTo>
                  <a:pt x="0" y="0"/>
                </a:moveTo>
                <a:lnTo>
                  <a:pt x="10692000" y="0"/>
                </a:lnTo>
                <a:lnTo>
                  <a:pt x="10692000" y="8540826"/>
                </a:lnTo>
                <a:lnTo>
                  <a:pt x="0" y="85408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455" r="-14184" b="-1326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0692000" cy="15120000"/>
            <a:chOff x="0" y="0"/>
            <a:chExt cx="14256000" cy="20160000"/>
          </a:xfrm>
        </p:grpSpPr>
        <p:sp>
          <p:nvSpPr>
            <p:cNvPr id="4" name="Freeform 4"/>
            <p:cNvSpPr/>
            <p:nvPr/>
          </p:nvSpPr>
          <p:spPr>
            <a:xfrm>
              <a:off x="11004" y="3791557"/>
              <a:ext cx="14213343" cy="16368443"/>
            </a:xfrm>
            <a:custGeom>
              <a:avLst/>
              <a:gdLst/>
              <a:ahLst/>
              <a:cxnLst/>
              <a:rect l="l" t="t" r="r" b="b"/>
              <a:pathLst>
                <a:path w="14213343" h="16368443">
                  <a:moveTo>
                    <a:pt x="0" y="0"/>
                  </a:moveTo>
                  <a:lnTo>
                    <a:pt x="14213342" y="0"/>
                  </a:lnTo>
                  <a:lnTo>
                    <a:pt x="14213342" y="16368443"/>
                  </a:lnTo>
                  <a:lnTo>
                    <a:pt x="0" y="163684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82433" r="-22299"/>
              </a:stretch>
            </a:blipFill>
          </p:spPr>
        </p:sp>
        <p:grpSp>
          <p:nvGrpSpPr>
            <p:cNvPr id="5" name="Group 5"/>
            <p:cNvGrpSpPr/>
            <p:nvPr/>
          </p:nvGrpSpPr>
          <p:grpSpPr>
            <a:xfrm>
              <a:off x="0" y="0"/>
              <a:ext cx="14256000" cy="4406614"/>
              <a:chOff x="0" y="0"/>
              <a:chExt cx="2709333" cy="837471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709333" cy="837471"/>
              </a:xfrm>
              <a:custGeom>
                <a:avLst/>
                <a:gdLst/>
                <a:ahLst/>
                <a:cxnLst/>
                <a:rect l="l" t="t" r="r" b="b"/>
                <a:pathLst>
                  <a:path w="2709333" h="837471">
                    <a:moveTo>
                      <a:pt x="0" y="0"/>
                    </a:moveTo>
                    <a:lnTo>
                      <a:pt x="2709333" y="0"/>
                    </a:lnTo>
                    <a:lnTo>
                      <a:pt x="2709333" y="837471"/>
                    </a:lnTo>
                    <a:lnTo>
                      <a:pt x="0" y="837471"/>
                    </a:lnTo>
                    <a:close/>
                  </a:path>
                </a:pathLst>
              </a:custGeom>
              <a:solidFill>
                <a:srgbClr val="221656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47625"/>
                <a:ext cx="2709333" cy="8850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8" name="TextBox 8"/>
          <p:cNvSpPr txBox="1"/>
          <p:nvPr/>
        </p:nvSpPr>
        <p:spPr>
          <a:xfrm>
            <a:off x="677889" y="1711399"/>
            <a:ext cx="9806227" cy="3520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95"/>
              </a:lnSpc>
            </a:pPr>
            <a:r>
              <a:rPr lang="en-US" sz="8841" spc="-371">
                <a:solidFill>
                  <a:srgbClr val="FFFFFF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Lorem ipsum dolor sit amet consectetuer</a:t>
            </a:r>
          </a:p>
          <a:p>
            <a:pPr algn="l">
              <a:lnSpc>
                <a:spcPts val="9195"/>
              </a:lnSpc>
            </a:pPr>
            <a:r>
              <a:rPr lang="en-US" sz="8841" spc="-371">
                <a:solidFill>
                  <a:srgbClr val="FFFFFF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dolor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77889" y="5457284"/>
            <a:ext cx="7890132" cy="531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32"/>
              </a:lnSpc>
            </a:pPr>
            <a:r>
              <a:rPr lang="en-US" sz="3600" spc="-241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DOLOR IN HENDRERIT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05156" y="374753"/>
            <a:ext cx="3792666" cy="593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15"/>
              </a:lnSpc>
            </a:pPr>
            <a:r>
              <a:rPr lang="en-US" sz="4342" b="1" spc="-182">
                <a:solidFill>
                  <a:srgbClr val="FF002F"/>
                </a:solidFill>
                <a:latin typeface="DM Sans Bold"/>
                <a:ea typeface="DM Sans Bold"/>
                <a:cs typeface="DM Sans Bold"/>
                <a:sym typeface="DM Sans Bold"/>
              </a:rPr>
              <a:t>COLLOQUE</a:t>
            </a:r>
          </a:p>
        </p:txBody>
      </p:sp>
      <p:sp>
        <p:nvSpPr>
          <p:cNvPr id="11" name="Freeform 11"/>
          <p:cNvSpPr/>
          <p:nvPr/>
        </p:nvSpPr>
        <p:spPr>
          <a:xfrm>
            <a:off x="700035" y="6858028"/>
            <a:ext cx="637443" cy="348133"/>
          </a:xfrm>
          <a:custGeom>
            <a:avLst/>
            <a:gdLst/>
            <a:ahLst/>
            <a:cxnLst/>
            <a:rect l="l" t="t" r="r" b="b"/>
            <a:pathLst>
              <a:path w="637443" h="348133">
                <a:moveTo>
                  <a:pt x="0" y="0"/>
                </a:moveTo>
                <a:lnTo>
                  <a:pt x="637443" y="0"/>
                </a:lnTo>
                <a:lnTo>
                  <a:pt x="637443" y="348134"/>
                </a:lnTo>
                <a:lnTo>
                  <a:pt x="0" y="3481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92549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74653" y="7636330"/>
            <a:ext cx="397724" cy="499468"/>
          </a:xfrm>
          <a:custGeom>
            <a:avLst/>
            <a:gdLst/>
            <a:ahLst/>
            <a:cxnLst/>
            <a:rect l="l" t="t" r="r" b="b"/>
            <a:pathLst>
              <a:path w="397724" h="499468">
                <a:moveTo>
                  <a:pt x="0" y="0"/>
                </a:moveTo>
                <a:lnTo>
                  <a:pt x="397724" y="0"/>
                </a:lnTo>
                <a:lnTo>
                  <a:pt x="397724" y="499468"/>
                </a:lnTo>
                <a:lnTo>
                  <a:pt x="0" y="4994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1521273" y="6687174"/>
            <a:ext cx="5785097" cy="689841"/>
            <a:chOff x="0" y="0"/>
            <a:chExt cx="1465933" cy="17480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465933" cy="174804"/>
            </a:xfrm>
            <a:custGeom>
              <a:avLst/>
              <a:gdLst/>
              <a:ahLst/>
              <a:cxnLst/>
              <a:rect l="l" t="t" r="r" b="b"/>
              <a:pathLst>
                <a:path w="1465933" h="174804">
                  <a:moveTo>
                    <a:pt x="26765" y="0"/>
                  </a:moveTo>
                  <a:lnTo>
                    <a:pt x="1439168" y="0"/>
                  </a:lnTo>
                  <a:cubicBezTo>
                    <a:pt x="1446267" y="0"/>
                    <a:pt x="1453074" y="2820"/>
                    <a:pt x="1458094" y="7839"/>
                  </a:cubicBezTo>
                  <a:cubicBezTo>
                    <a:pt x="1463113" y="12859"/>
                    <a:pt x="1465933" y="19667"/>
                    <a:pt x="1465933" y="26765"/>
                  </a:cubicBezTo>
                  <a:lnTo>
                    <a:pt x="1465933" y="148039"/>
                  </a:lnTo>
                  <a:cubicBezTo>
                    <a:pt x="1465933" y="155138"/>
                    <a:pt x="1463113" y="161946"/>
                    <a:pt x="1458094" y="166965"/>
                  </a:cubicBezTo>
                  <a:cubicBezTo>
                    <a:pt x="1453074" y="171985"/>
                    <a:pt x="1446267" y="174804"/>
                    <a:pt x="1439168" y="174804"/>
                  </a:cubicBezTo>
                  <a:lnTo>
                    <a:pt x="26765" y="174804"/>
                  </a:lnTo>
                  <a:cubicBezTo>
                    <a:pt x="19667" y="174804"/>
                    <a:pt x="12859" y="171985"/>
                    <a:pt x="7839" y="166965"/>
                  </a:cubicBezTo>
                  <a:cubicBezTo>
                    <a:pt x="2820" y="161946"/>
                    <a:pt x="0" y="155138"/>
                    <a:pt x="0" y="148039"/>
                  </a:cubicBezTo>
                  <a:lnTo>
                    <a:pt x="0" y="26765"/>
                  </a:lnTo>
                  <a:cubicBezTo>
                    <a:pt x="0" y="19667"/>
                    <a:pt x="2820" y="12859"/>
                    <a:pt x="7839" y="7839"/>
                  </a:cubicBezTo>
                  <a:cubicBezTo>
                    <a:pt x="12859" y="2820"/>
                    <a:pt x="19667" y="0"/>
                    <a:pt x="26765" y="0"/>
                  </a:cubicBezTo>
                  <a:close/>
                </a:path>
              </a:pathLst>
            </a:custGeom>
            <a:ln w="28575" cap="sq">
              <a:solidFill>
                <a:srgbClr val="FF002F"/>
              </a:solidFill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57150"/>
              <a:ext cx="1465933" cy="2319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799" b="1">
                  <a:solidFill>
                    <a:srgbClr val="FF002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5 décembre 2025 . 10 h 30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521273" y="7541143"/>
            <a:ext cx="5785097" cy="689841"/>
            <a:chOff x="0" y="0"/>
            <a:chExt cx="1465933" cy="17480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465933" cy="174804"/>
            </a:xfrm>
            <a:custGeom>
              <a:avLst/>
              <a:gdLst/>
              <a:ahLst/>
              <a:cxnLst/>
              <a:rect l="l" t="t" r="r" b="b"/>
              <a:pathLst>
                <a:path w="1465933" h="174804">
                  <a:moveTo>
                    <a:pt x="26765" y="0"/>
                  </a:moveTo>
                  <a:lnTo>
                    <a:pt x="1439168" y="0"/>
                  </a:lnTo>
                  <a:cubicBezTo>
                    <a:pt x="1446267" y="0"/>
                    <a:pt x="1453074" y="2820"/>
                    <a:pt x="1458094" y="7839"/>
                  </a:cubicBezTo>
                  <a:cubicBezTo>
                    <a:pt x="1463113" y="12859"/>
                    <a:pt x="1465933" y="19667"/>
                    <a:pt x="1465933" y="26765"/>
                  </a:cubicBezTo>
                  <a:lnTo>
                    <a:pt x="1465933" y="148039"/>
                  </a:lnTo>
                  <a:cubicBezTo>
                    <a:pt x="1465933" y="155138"/>
                    <a:pt x="1463113" y="161946"/>
                    <a:pt x="1458094" y="166965"/>
                  </a:cubicBezTo>
                  <a:cubicBezTo>
                    <a:pt x="1453074" y="171985"/>
                    <a:pt x="1446267" y="174804"/>
                    <a:pt x="1439168" y="174804"/>
                  </a:cubicBezTo>
                  <a:lnTo>
                    <a:pt x="26765" y="174804"/>
                  </a:lnTo>
                  <a:cubicBezTo>
                    <a:pt x="19667" y="174804"/>
                    <a:pt x="12859" y="171985"/>
                    <a:pt x="7839" y="166965"/>
                  </a:cubicBezTo>
                  <a:cubicBezTo>
                    <a:pt x="2820" y="161946"/>
                    <a:pt x="0" y="155138"/>
                    <a:pt x="0" y="148039"/>
                  </a:cubicBezTo>
                  <a:lnTo>
                    <a:pt x="0" y="26765"/>
                  </a:lnTo>
                  <a:cubicBezTo>
                    <a:pt x="0" y="19667"/>
                    <a:pt x="2820" y="12859"/>
                    <a:pt x="7839" y="7839"/>
                  </a:cubicBezTo>
                  <a:cubicBezTo>
                    <a:pt x="12859" y="2820"/>
                    <a:pt x="19667" y="0"/>
                    <a:pt x="26765" y="0"/>
                  </a:cubicBezTo>
                  <a:close/>
                </a:path>
              </a:pathLst>
            </a:custGeom>
            <a:ln w="28575" cap="sq">
              <a:solidFill>
                <a:srgbClr val="FF002F"/>
              </a:solidFill>
              <a:prstDash val="solid"/>
              <a:miter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-57150"/>
              <a:ext cx="1465933" cy="2319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799" b="1">
                  <a:solidFill>
                    <a:srgbClr val="FF002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Amphithéâtre Maury . Arsenal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 rot="-5400000">
            <a:off x="3723745" y="8188506"/>
            <a:ext cx="3244509" cy="10692000"/>
            <a:chOff x="0" y="0"/>
            <a:chExt cx="1565659" cy="515949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565659" cy="5159493"/>
            </a:xfrm>
            <a:custGeom>
              <a:avLst/>
              <a:gdLst/>
              <a:ahLst/>
              <a:cxnLst/>
              <a:rect l="l" t="t" r="r" b="b"/>
              <a:pathLst>
                <a:path w="1565659" h="5159493">
                  <a:moveTo>
                    <a:pt x="0" y="0"/>
                  </a:moveTo>
                  <a:lnTo>
                    <a:pt x="1565659" y="0"/>
                  </a:lnTo>
                  <a:lnTo>
                    <a:pt x="1565659" y="5159493"/>
                  </a:lnTo>
                  <a:lnTo>
                    <a:pt x="0" y="5159493"/>
                  </a:lnTo>
                  <a:close/>
                </a:path>
              </a:pathLst>
            </a:custGeom>
            <a:gradFill rotWithShape="1">
              <a:gsLst>
                <a:gs pos="0">
                  <a:srgbClr val="221656">
                    <a:alpha val="100000"/>
                  </a:srgbClr>
                </a:gs>
                <a:gs pos="100000">
                  <a:srgbClr val="9B9B9B">
                    <a:alpha val="0"/>
                  </a:srgbClr>
                </a:gs>
              </a:gsLst>
              <a:lin ang="0"/>
            </a:gradFill>
          </p:spPr>
        </p:sp>
        <p:sp>
          <p:nvSpPr>
            <p:cNvPr id="21" name="TextBox 21"/>
            <p:cNvSpPr txBox="1"/>
            <p:nvPr/>
          </p:nvSpPr>
          <p:spPr>
            <a:xfrm>
              <a:off x="0" y="9525"/>
              <a:ext cx="1565659" cy="5149968"/>
            </a:xfrm>
            <a:prstGeom prst="rect">
              <a:avLst/>
            </a:prstGeom>
          </p:spPr>
          <p:txBody>
            <a:bodyPr lIns="27726" tIns="27726" rIns="27726" bIns="27726" rtlCol="0" anchor="ctr"/>
            <a:lstStyle/>
            <a:p>
              <a:pPr algn="ctr">
                <a:lnSpc>
                  <a:spcPts val="76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521273" y="13479644"/>
            <a:ext cx="6598493" cy="1677117"/>
          </a:xfrm>
          <a:custGeom>
            <a:avLst/>
            <a:gdLst/>
            <a:ahLst/>
            <a:cxnLst/>
            <a:rect l="l" t="t" r="r" b="b"/>
            <a:pathLst>
              <a:path w="6598493" h="1677117">
                <a:moveTo>
                  <a:pt x="0" y="0"/>
                </a:moveTo>
                <a:lnTo>
                  <a:pt x="6598493" y="0"/>
                </a:lnTo>
                <a:lnTo>
                  <a:pt x="6598493" y="1677117"/>
                </a:lnTo>
                <a:lnTo>
                  <a:pt x="0" y="167711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16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4318" y="0"/>
            <a:ext cx="9267682" cy="8161427"/>
          </a:xfrm>
          <a:custGeom>
            <a:avLst/>
            <a:gdLst/>
            <a:ahLst/>
            <a:cxnLst/>
            <a:rect l="l" t="t" r="r" b="b"/>
            <a:pathLst>
              <a:path w="9267682" h="8161427">
                <a:moveTo>
                  <a:pt x="0" y="0"/>
                </a:moveTo>
                <a:lnTo>
                  <a:pt x="9267682" y="0"/>
                </a:lnTo>
                <a:lnTo>
                  <a:pt x="9267682" y="8161427"/>
                </a:lnTo>
                <a:lnTo>
                  <a:pt x="0" y="81614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397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424318" y="8366777"/>
            <a:ext cx="9042848" cy="3520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95"/>
              </a:lnSpc>
            </a:pPr>
            <a:r>
              <a:rPr lang="en-US" sz="8841" spc="-371">
                <a:solidFill>
                  <a:srgbClr val="FFFFFF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Lorem ipsum dolor sit amet consectetuer</a:t>
            </a:r>
          </a:p>
        </p:txBody>
      </p:sp>
      <p:grpSp>
        <p:nvGrpSpPr>
          <p:cNvPr id="4" name="Group 4"/>
          <p:cNvGrpSpPr/>
          <p:nvPr/>
        </p:nvGrpSpPr>
        <p:grpSpPr>
          <a:xfrm rot="5400000">
            <a:off x="3723745" y="-4178933"/>
            <a:ext cx="3244509" cy="10692000"/>
            <a:chOff x="0" y="0"/>
            <a:chExt cx="1565659" cy="515949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65659" cy="5159493"/>
            </a:xfrm>
            <a:custGeom>
              <a:avLst/>
              <a:gdLst/>
              <a:ahLst/>
              <a:cxnLst/>
              <a:rect l="l" t="t" r="r" b="b"/>
              <a:pathLst>
                <a:path w="1565659" h="5159493">
                  <a:moveTo>
                    <a:pt x="0" y="0"/>
                  </a:moveTo>
                  <a:lnTo>
                    <a:pt x="1565659" y="0"/>
                  </a:lnTo>
                  <a:lnTo>
                    <a:pt x="1565659" y="5159493"/>
                  </a:lnTo>
                  <a:lnTo>
                    <a:pt x="0" y="5159493"/>
                  </a:lnTo>
                  <a:close/>
                </a:path>
              </a:pathLst>
            </a:custGeom>
            <a:gradFill rotWithShape="1">
              <a:gsLst>
                <a:gs pos="0">
                  <a:srgbClr val="221656">
                    <a:alpha val="100000"/>
                  </a:srgbClr>
                </a:gs>
                <a:gs pos="100000">
                  <a:srgbClr val="9B9B9B">
                    <a:alpha val="0"/>
                  </a:srgbClr>
                </a:gs>
              </a:gsLst>
              <a:lin ang="0"/>
            </a:gradFill>
          </p:spPr>
        </p:sp>
        <p:sp>
          <p:nvSpPr>
            <p:cNvPr id="6" name="TextBox 6"/>
            <p:cNvSpPr txBox="1"/>
            <p:nvPr/>
          </p:nvSpPr>
          <p:spPr>
            <a:xfrm>
              <a:off x="0" y="9525"/>
              <a:ext cx="1565659" cy="5149968"/>
            </a:xfrm>
            <a:prstGeom prst="rect">
              <a:avLst/>
            </a:prstGeom>
          </p:spPr>
          <p:txBody>
            <a:bodyPr lIns="27726" tIns="27726" rIns="27726" bIns="27726" rtlCol="0" anchor="ctr"/>
            <a:lstStyle/>
            <a:p>
              <a:pPr algn="ctr">
                <a:lnSpc>
                  <a:spcPts val="76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498936" y="13456146"/>
            <a:ext cx="397724" cy="499468"/>
          </a:xfrm>
          <a:custGeom>
            <a:avLst/>
            <a:gdLst/>
            <a:ahLst/>
            <a:cxnLst/>
            <a:rect l="l" t="t" r="r" b="b"/>
            <a:pathLst>
              <a:path w="397724" h="499468">
                <a:moveTo>
                  <a:pt x="0" y="0"/>
                </a:moveTo>
                <a:lnTo>
                  <a:pt x="397724" y="0"/>
                </a:lnTo>
                <a:lnTo>
                  <a:pt x="397724" y="499467"/>
                </a:lnTo>
                <a:lnTo>
                  <a:pt x="0" y="4994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2245556" y="12506990"/>
            <a:ext cx="5785097" cy="689841"/>
            <a:chOff x="0" y="0"/>
            <a:chExt cx="1465933" cy="17480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65933" cy="174804"/>
            </a:xfrm>
            <a:custGeom>
              <a:avLst/>
              <a:gdLst/>
              <a:ahLst/>
              <a:cxnLst/>
              <a:rect l="l" t="t" r="r" b="b"/>
              <a:pathLst>
                <a:path w="1465933" h="174804">
                  <a:moveTo>
                    <a:pt x="26765" y="0"/>
                  </a:moveTo>
                  <a:lnTo>
                    <a:pt x="1439168" y="0"/>
                  </a:lnTo>
                  <a:cubicBezTo>
                    <a:pt x="1446267" y="0"/>
                    <a:pt x="1453074" y="2820"/>
                    <a:pt x="1458094" y="7839"/>
                  </a:cubicBezTo>
                  <a:cubicBezTo>
                    <a:pt x="1463113" y="12859"/>
                    <a:pt x="1465933" y="19667"/>
                    <a:pt x="1465933" y="26765"/>
                  </a:cubicBezTo>
                  <a:lnTo>
                    <a:pt x="1465933" y="148039"/>
                  </a:lnTo>
                  <a:cubicBezTo>
                    <a:pt x="1465933" y="155138"/>
                    <a:pt x="1463113" y="161946"/>
                    <a:pt x="1458094" y="166965"/>
                  </a:cubicBezTo>
                  <a:cubicBezTo>
                    <a:pt x="1453074" y="171985"/>
                    <a:pt x="1446267" y="174804"/>
                    <a:pt x="1439168" y="174804"/>
                  </a:cubicBezTo>
                  <a:lnTo>
                    <a:pt x="26765" y="174804"/>
                  </a:lnTo>
                  <a:cubicBezTo>
                    <a:pt x="19667" y="174804"/>
                    <a:pt x="12859" y="171985"/>
                    <a:pt x="7839" y="166965"/>
                  </a:cubicBezTo>
                  <a:cubicBezTo>
                    <a:pt x="2820" y="161946"/>
                    <a:pt x="0" y="155138"/>
                    <a:pt x="0" y="148039"/>
                  </a:cubicBezTo>
                  <a:lnTo>
                    <a:pt x="0" y="26765"/>
                  </a:lnTo>
                  <a:cubicBezTo>
                    <a:pt x="0" y="19667"/>
                    <a:pt x="2820" y="12859"/>
                    <a:pt x="7839" y="7839"/>
                  </a:cubicBezTo>
                  <a:cubicBezTo>
                    <a:pt x="12859" y="2820"/>
                    <a:pt x="19667" y="0"/>
                    <a:pt x="26765" y="0"/>
                  </a:cubicBezTo>
                  <a:close/>
                </a:path>
              </a:pathLst>
            </a:custGeom>
            <a:ln w="285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1465933" cy="2319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799" b="1">
                  <a:solidFill>
                    <a:srgbClr val="FFFFF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5 décembre 2025 . 10 h 30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245556" y="13360959"/>
            <a:ext cx="5785097" cy="689841"/>
            <a:chOff x="0" y="0"/>
            <a:chExt cx="1465933" cy="17480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65933" cy="174804"/>
            </a:xfrm>
            <a:custGeom>
              <a:avLst/>
              <a:gdLst/>
              <a:ahLst/>
              <a:cxnLst/>
              <a:rect l="l" t="t" r="r" b="b"/>
              <a:pathLst>
                <a:path w="1465933" h="174804">
                  <a:moveTo>
                    <a:pt x="26765" y="0"/>
                  </a:moveTo>
                  <a:lnTo>
                    <a:pt x="1439168" y="0"/>
                  </a:lnTo>
                  <a:cubicBezTo>
                    <a:pt x="1446267" y="0"/>
                    <a:pt x="1453074" y="2820"/>
                    <a:pt x="1458094" y="7839"/>
                  </a:cubicBezTo>
                  <a:cubicBezTo>
                    <a:pt x="1463113" y="12859"/>
                    <a:pt x="1465933" y="19667"/>
                    <a:pt x="1465933" y="26765"/>
                  </a:cubicBezTo>
                  <a:lnTo>
                    <a:pt x="1465933" y="148039"/>
                  </a:lnTo>
                  <a:cubicBezTo>
                    <a:pt x="1465933" y="155138"/>
                    <a:pt x="1463113" y="161946"/>
                    <a:pt x="1458094" y="166965"/>
                  </a:cubicBezTo>
                  <a:cubicBezTo>
                    <a:pt x="1453074" y="171985"/>
                    <a:pt x="1446267" y="174804"/>
                    <a:pt x="1439168" y="174804"/>
                  </a:cubicBezTo>
                  <a:lnTo>
                    <a:pt x="26765" y="174804"/>
                  </a:lnTo>
                  <a:cubicBezTo>
                    <a:pt x="19667" y="174804"/>
                    <a:pt x="12859" y="171985"/>
                    <a:pt x="7839" y="166965"/>
                  </a:cubicBezTo>
                  <a:cubicBezTo>
                    <a:pt x="2820" y="161946"/>
                    <a:pt x="0" y="155138"/>
                    <a:pt x="0" y="148039"/>
                  </a:cubicBezTo>
                  <a:lnTo>
                    <a:pt x="0" y="26765"/>
                  </a:lnTo>
                  <a:cubicBezTo>
                    <a:pt x="0" y="19667"/>
                    <a:pt x="2820" y="12859"/>
                    <a:pt x="7839" y="7839"/>
                  </a:cubicBezTo>
                  <a:cubicBezTo>
                    <a:pt x="12859" y="2820"/>
                    <a:pt x="19667" y="0"/>
                    <a:pt x="26765" y="0"/>
                  </a:cubicBezTo>
                  <a:close/>
                </a:path>
              </a:pathLst>
            </a:custGeom>
            <a:ln w="285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1465933" cy="2319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799" b="1">
                  <a:solidFill>
                    <a:srgbClr val="FFFFF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Amphithéâtre Maury . Arsenal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1462936" y="12506990"/>
            <a:ext cx="513828" cy="640453"/>
          </a:xfrm>
          <a:custGeom>
            <a:avLst/>
            <a:gdLst/>
            <a:ahLst/>
            <a:cxnLst/>
            <a:rect l="l" t="t" r="r" b="b"/>
            <a:pathLst>
              <a:path w="513828" h="640453">
                <a:moveTo>
                  <a:pt x="0" y="0"/>
                </a:moveTo>
                <a:lnTo>
                  <a:pt x="513828" y="0"/>
                </a:lnTo>
                <a:lnTo>
                  <a:pt x="513828" y="640453"/>
                </a:lnTo>
                <a:lnTo>
                  <a:pt x="0" y="6404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103755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027464" y="0"/>
            <a:ext cx="7664536" cy="1622327"/>
          </a:xfrm>
          <a:custGeom>
            <a:avLst/>
            <a:gdLst/>
            <a:ahLst/>
            <a:cxnLst/>
            <a:rect l="l" t="t" r="r" b="b"/>
            <a:pathLst>
              <a:path w="7664536" h="1622327">
                <a:moveTo>
                  <a:pt x="0" y="0"/>
                </a:moveTo>
                <a:lnTo>
                  <a:pt x="7664536" y="0"/>
                </a:lnTo>
                <a:lnTo>
                  <a:pt x="7664536" y="1622327"/>
                </a:lnTo>
                <a:lnTo>
                  <a:pt x="0" y="16223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50390" y="-2779316"/>
            <a:ext cx="7026051" cy="11838877"/>
          </a:xfrm>
          <a:custGeom>
            <a:avLst/>
            <a:gdLst/>
            <a:ahLst/>
            <a:cxnLst/>
            <a:rect l="l" t="t" r="r" b="b"/>
            <a:pathLst>
              <a:path w="7026051" h="11838877">
                <a:moveTo>
                  <a:pt x="0" y="0"/>
                </a:moveTo>
                <a:lnTo>
                  <a:pt x="7026050" y="0"/>
                </a:lnTo>
                <a:lnTo>
                  <a:pt x="7026050" y="11838877"/>
                </a:lnTo>
                <a:lnTo>
                  <a:pt x="0" y="118388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867" r="-9879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14444" y="-53832"/>
            <a:ext cx="10835034" cy="15173832"/>
            <a:chOff x="0" y="0"/>
            <a:chExt cx="14446712" cy="20231776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11801690"/>
              <a:ext cx="14446712" cy="8430085"/>
              <a:chOff x="0" y="0"/>
              <a:chExt cx="2745578" cy="1602126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2745578" cy="1602126"/>
              </a:xfrm>
              <a:custGeom>
                <a:avLst/>
                <a:gdLst/>
                <a:ahLst/>
                <a:cxnLst/>
                <a:rect l="l" t="t" r="r" b="b"/>
                <a:pathLst>
                  <a:path w="2745578" h="1602126">
                    <a:moveTo>
                      <a:pt x="0" y="0"/>
                    </a:moveTo>
                    <a:lnTo>
                      <a:pt x="2745578" y="0"/>
                    </a:lnTo>
                    <a:lnTo>
                      <a:pt x="2745578" y="1602126"/>
                    </a:lnTo>
                    <a:lnTo>
                      <a:pt x="0" y="1602126"/>
                    </a:lnTo>
                    <a:close/>
                  </a:path>
                </a:pathLst>
              </a:custGeom>
              <a:solidFill>
                <a:srgbClr val="221656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47625"/>
                <a:ext cx="2745578" cy="164975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7" name="Freeform 7"/>
            <p:cNvSpPr/>
            <p:nvPr/>
          </p:nvSpPr>
          <p:spPr>
            <a:xfrm>
              <a:off x="0" y="0"/>
              <a:ext cx="14408592" cy="12047893"/>
            </a:xfrm>
            <a:custGeom>
              <a:avLst/>
              <a:gdLst/>
              <a:ahLst/>
              <a:cxnLst/>
              <a:rect l="l" t="t" r="r" b="b"/>
              <a:pathLst>
                <a:path w="14408592" h="12047893">
                  <a:moveTo>
                    <a:pt x="0" y="0"/>
                  </a:moveTo>
                  <a:lnTo>
                    <a:pt x="14408592" y="0"/>
                  </a:lnTo>
                  <a:lnTo>
                    <a:pt x="14408592" y="12047893"/>
                  </a:lnTo>
                  <a:lnTo>
                    <a:pt x="0" y="120478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0692" t="-8646" r="-178" b="-2127"/>
              </a:stretch>
            </a:blip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095" y="187868"/>
            <a:ext cx="2218908" cy="2218908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578088" y="7201643"/>
            <a:ext cx="9258646" cy="1857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45"/>
              </a:lnSpc>
            </a:pPr>
            <a:r>
              <a:rPr lang="en-US" sz="6500" b="1" spc="-273">
                <a:solidFill>
                  <a:srgbClr val="FF002F"/>
                </a:solidFill>
                <a:latin typeface="DM Sans Bold"/>
                <a:ea typeface="DM Sans Bold"/>
                <a:cs typeface="DM Sans Bold"/>
                <a:sym typeface="DM Sans Bold"/>
              </a:rPr>
              <a:t>Lorem ipsum dolor sit amet consectetuer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66480" y="9364361"/>
            <a:ext cx="9359041" cy="1080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800" spc="-117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Résumé de la manifestation </a:t>
            </a:r>
          </a:p>
          <a:p>
            <a:pPr algn="l">
              <a:lnSpc>
                <a:spcPts val="2800"/>
              </a:lnSpc>
            </a:pPr>
            <a:r>
              <a:rPr lang="en-US" sz="2800" spc="-117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Contexte, organisateur, </a:t>
            </a:r>
          </a:p>
          <a:p>
            <a:pPr algn="l">
              <a:lnSpc>
                <a:spcPts val="2800"/>
              </a:lnSpc>
            </a:pPr>
            <a:r>
              <a:rPr lang="en-US" sz="2800" spc="-117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direction scientifique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812286" y="11302361"/>
            <a:ext cx="6621573" cy="1543810"/>
            <a:chOff x="0" y="0"/>
            <a:chExt cx="8828765" cy="2058413"/>
          </a:xfrm>
        </p:grpSpPr>
        <p:sp>
          <p:nvSpPr>
            <p:cNvPr id="12" name="Freeform 12"/>
            <p:cNvSpPr/>
            <p:nvPr/>
          </p:nvSpPr>
          <p:spPr>
            <a:xfrm>
              <a:off x="119807" y="1265541"/>
              <a:ext cx="530299" cy="665957"/>
            </a:xfrm>
            <a:custGeom>
              <a:avLst/>
              <a:gdLst/>
              <a:ahLst/>
              <a:cxnLst/>
              <a:rect l="l" t="t" r="r" b="b"/>
              <a:pathLst>
                <a:path w="530299" h="665957">
                  <a:moveTo>
                    <a:pt x="0" y="0"/>
                  </a:moveTo>
                  <a:lnTo>
                    <a:pt x="530300" y="0"/>
                  </a:lnTo>
                  <a:lnTo>
                    <a:pt x="530300" y="665957"/>
                  </a:lnTo>
                  <a:lnTo>
                    <a:pt x="0" y="6659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3" name="Group 13"/>
            <p:cNvGrpSpPr/>
            <p:nvPr/>
          </p:nvGrpSpPr>
          <p:grpSpPr>
            <a:xfrm>
              <a:off x="1115302" y="0"/>
              <a:ext cx="7713463" cy="919788"/>
              <a:chOff x="0" y="0"/>
              <a:chExt cx="1465933" cy="174804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465933" cy="174804"/>
              </a:xfrm>
              <a:custGeom>
                <a:avLst/>
                <a:gdLst/>
                <a:ahLst/>
                <a:cxnLst/>
                <a:rect l="l" t="t" r="r" b="b"/>
                <a:pathLst>
                  <a:path w="1465933" h="174804">
                    <a:moveTo>
                      <a:pt x="26765" y="0"/>
                    </a:moveTo>
                    <a:lnTo>
                      <a:pt x="1439168" y="0"/>
                    </a:lnTo>
                    <a:cubicBezTo>
                      <a:pt x="1446267" y="0"/>
                      <a:pt x="1453074" y="2820"/>
                      <a:pt x="1458094" y="7839"/>
                    </a:cubicBezTo>
                    <a:cubicBezTo>
                      <a:pt x="1463113" y="12859"/>
                      <a:pt x="1465933" y="19667"/>
                      <a:pt x="1465933" y="26765"/>
                    </a:cubicBezTo>
                    <a:lnTo>
                      <a:pt x="1465933" y="148039"/>
                    </a:lnTo>
                    <a:cubicBezTo>
                      <a:pt x="1465933" y="155138"/>
                      <a:pt x="1463113" y="161946"/>
                      <a:pt x="1458094" y="166965"/>
                    </a:cubicBezTo>
                    <a:cubicBezTo>
                      <a:pt x="1453074" y="171985"/>
                      <a:pt x="1446267" y="174804"/>
                      <a:pt x="1439168" y="174804"/>
                    </a:cubicBezTo>
                    <a:lnTo>
                      <a:pt x="26765" y="174804"/>
                    </a:lnTo>
                    <a:cubicBezTo>
                      <a:pt x="19667" y="174804"/>
                      <a:pt x="12859" y="171985"/>
                      <a:pt x="7839" y="166965"/>
                    </a:cubicBezTo>
                    <a:cubicBezTo>
                      <a:pt x="2820" y="161946"/>
                      <a:pt x="0" y="155138"/>
                      <a:pt x="0" y="148039"/>
                    </a:cubicBezTo>
                    <a:lnTo>
                      <a:pt x="0" y="26765"/>
                    </a:lnTo>
                    <a:cubicBezTo>
                      <a:pt x="0" y="19667"/>
                      <a:pt x="2820" y="12859"/>
                      <a:pt x="7839" y="7839"/>
                    </a:cubicBezTo>
                    <a:cubicBezTo>
                      <a:pt x="12859" y="2820"/>
                      <a:pt x="19667" y="0"/>
                      <a:pt x="26765" y="0"/>
                    </a:cubicBezTo>
                    <a:close/>
                  </a:path>
                </a:pathLst>
              </a:custGeom>
              <a:ln w="28575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57150"/>
                <a:ext cx="1465933" cy="2319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919"/>
                  </a:lnSpc>
                </a:pPr>
                <a:r>
                  <a:rPr lang="en-US" sz="2799" b="1">
                    <a:solidFill>
                      <a:srgbClr val="FFFFFF"/>
                    </a:solidFill>
                    <a:latin typeface="DM Sans Bold"/>
                    <a:ea typeface="DM Sans Bold"/>
                    <a:cs typeface="DM Sans Bold"/>
                    <a:sym typeface="DM Sans Bold"/>
                  </a:rPr>
                  <a:t>5 décembre 2025 . 10 h 30</a:t>
                </a:r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1115302" y="1138625"/>
              <a:ext cx="7713463" cy="919788"/>
              <a:chOff x="0" y="0"/>
              <a:chExt cx="1465933" cy="174804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465933" cy="174804"/>
              </a:xfrm>
              <a:custGeom>
                <a:avLst/>
                <a:gdLst/>
                <a:ahLst/>
                <a:cxnLst/>
                <a:rect l="l" t="t" r="r" b="b"/>
                <a:pathLst>
                  <a:path w="1465933" h="174804">
                    <a:moveTo>
                      <a:pt x="26765" y="0"/>
                    </a:moveTo>
                    <a:lnTo>
                      <a:pt x="1439168" y="0"/>
                    </a:lnTo>
                    <a:cubicBezTo>
                      <a:pt x="1446267" y="0"/>
                      <a:pt x="1453074" y="2820"/>
                      <a:pt x="1458094" y="7839"/>
                    </a:cubicBezTo>
                    <a:cubicBezTo>
                      <a:pt x="1463113" y="12859"/>
                      <a:pt x="1465933" y="19667"/>
                      <a:pt x="1465933" y="26765"/>
                    </a:cubicBezTo>
                    <a:lnTo>
                      <a:pt x="1465933" y="148039"/>
                    </a:lnTo>
                    <a:cubicBezTo>
                      <a:pt x="1465933" y="155138"/>
                      <a:pt x="1463113" y="161946"/>
                      <a:pt x="1458094" y="166965"/>
                    </a:cubicBezTo>
                    <a:cubicBezTo>
                      <a:pt x="1453074" y="171985"/>
                      <a:pt x="1446267" y="174804"/>
                      <a:pt x="1439168" y="174804"/>
                    </a:cubicBezTo>
                    <a:lnTo>
                      <a:pt x="26765" y="174804"/>
                    </a:lnTo>
                    <a:cubicBezTo>
                      <a:pt x="19667" y="174804"/>
                      <a:pt x="12859" y="171985"/>
                      <a:pt x="7839" y="166965"/>
                    </a:cubicBezTo>
                    <a:cubicBezTo>
                      <a:pt x="2820" y="161946"/>
                      <a:pt x="0" y="155138"/>
                      <a:pt x="0" y="148039"/>
                    </a:cubicBezTo>
                    <a:lnTo>
                      <a:pt x="0" y="26765"/>
                    </a:lnTo>
                    <a:cubicBezTo>
                      <a:pt x="0" y="19667"/>
                      <a:pt x="2820" y="12859"/>
                      <a:pt x="7839" y="7839"/>
                    </a:cubicBezTo>
                    <a:cubicBezTo>
                      <a:pt x="12859" y="2820"/>
                      <a:pt x="19667" y="0"/>
                      <a:pt x="26765" y="0"/>
                    </a:cubicBezTo>
                    <a:close/>
                  </a:path>
                </a:pathLst>
              </a:custGeom>
              <a:ln w="28575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57150"/>
                <a:ext cx="1465933" cy="2319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919"/>
                  </a:lnSpc>
                </a:pPr>
                <a:r>
                  <a:rPr lang="en-US" sz="2799" b="1">
                    <a:solidFill>
                      <a:srgbClr val="FFFFFF"/>
                    </a:solidFill>
                    <a:latin typeface="DM Sans Bold"/>
                    <a:ea typeface="DM Sans Bold"/>
                    <a:cs typeface="DM Sans Bold"/>
                    <a:sym typeface="DM Sans Bold"/>
                  </a:rPr>
                  <a:t>Amphithéâtre Maury . Arsenal</a:t>
                </a:r>
              </a:p>
            </p:txBody>
          </p:sp>
        </p:grpSp>
        <p:sp>
          <p:nvSpPr>
            <p:cNvPr id="19" name="Freeform 19"/>
            <p:cNvSpPr/>
            <p:nvPr/>
          </p:nvSpPr>
          <p:spPr>
            <a:xfrm>
              <a:off x="0" y="0"/>
              <a:ext cx="685104" cy="853937"/>
            </a:xfrm>
            <a:custGeom>
              <a:avLst/>
              <a:gdLst/>
              <a:ahLst/>
              <a:cxnLst/>
              <a:rect l="l" t="t" r="r" b="b"/>
              <a:pathLst>
                <a:path w="685104" h="853937">
                  <a:moveTo>
                    <a:pt x="0" y="0"/>
                  </a:moveTo>
                  <a:lnTo>
                    <a:pt x="685104" y="0"/>
                  </a:lnTo>
                  <a:lnTo>
                    <a:pt x="685104" y="853937"/>
                  </a:lnTo>
                  <a:lnTo>
                    <a:pt x="0" y="8539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b="-103755"/>
              </a:stretch>
            </a:blipFill>
          </p:spPr>
        </p:sp>
      </p:grpSp>
      <p:sp>
        <p:nvSpPr>
          <p:cNvPr id="20" name="Freeform 20"/>
          <p:cNvSpPr/>
          <p:nvPr/>
        </p:nvSpPr>
        <p:spPr>
          <a:xfrm>
            <a:off x="108000" y="13549622"/>
            <a:ext cx="6178538" cy="1570378"/>
          </a:xfrm>
          <a:custGeom>
            <a:avLst/>
            <a:gdLst/>
            <a:ahLst/>
            <a:cxnLst/>
            <a:rect l="l" t="t" r="r" b="b"/>
            <a:pathLst>
              <a:path w="6178538" h="1570378">
                <a:moveTo>
                  <a:pt x="0" y="0"/>
                </a:moveTo>
                <a:lnTo>
                  <a:pt x="6178538" y="0"/>
                </a:lnTo>
                <a:lnTo>
                  <a:pt x="6178538" y="1570378"/>
                </a:lnTo>
                <a:lnTo>
                  <a:pt x="0" y="15703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692000" cy="5706056"/>
          </a:xfrm>
          <a:custGeom>
            <a:avLst/>
            <a:gdLst/>
            <a:ahLst/>
            <a:cxnLst/>
            <a:rect l="l" t="t" r="r" b="b"/>
            <a:pathLst>
              <a:path w="14022500" h="6897270">
                <a:moveTo>
                  <a:pt x="0" y="0"/>
                </a:moveTo>
                <a:lnTo>
                  <a:pt x="14022500" y="0"/>
                </a:lnTo>
                <a:lnTo>
                  <a:pt x="14022500" y="6897270"/>
                </a:lnTo>
                <a:lnTo>
                  <a:pt x="0" y="68972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599" b="-2687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0692000" cy="15120000"/>
            <a:chOff x="0" y="0"/>
            <a:chExt cx="14256000" cy="2016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256000" cy="8994567"/>
            </a:xfrm>
            <a:custGeom>
              <a:avLst/>
              <a:gdLst/>
              <a:ahLst/>
              <a:cxnLst/>
              <a:rect l="l" t="t" r="r" b="b"/>
              <a:pathLst>
                <a:path w="14256000" h="8994567">
                  <a:moveTo>
                    <a:pt x="0" y="0"/>
                  </a:moveTo>
                  <a:lnTo>
                    <a:pt x="14256000" y="0"/>
                  </a:lnTo>
                  <a:lnTo>
                    <a:pt x="14256000" y="8994567"/>
                  </a:lnTo>
                  <a:lnTo>
                    <a:pt x="0" y="89945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56435" t="-130570" r="-111482" b="-8288"/>
              </a:stretch>
            </a:blipFill>
          </p:spPr>
        </p:sp>
        <p:grpSp>
          <p:nvGrpSpPr>
            <p:cNvPr id="5" name="Group 5"/>
            <p:cNvGrpSpPr/>
            <p:nvPr/>
          </p:nvGrpSpPr>
          <p:grpSpPr>
            <a:xfrm>
              <a:off x="0" y="8638697"/>
              <a:ext cx="14256000" cy="11521303"/>
              <a:chOff x="0" y="0"/>
              <a:chExt cx="2674326" cy="2161316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674326" cy="2161316"/>
              </a:xfrm>
              <a:custGeom>
                <a:avLst/>
                <a:gdLst/>
                <a:ahLst/>
                <a:cxnLst/>
                <a:rect l="l" t="t" r="r" b="b"/>
                <a:pathLst>
                  <a:path w="2674326" h="2161316">
                    <a:moveTo>
                      <a:pt x="0" y="0"/>
                    </a:moveTo>
                    <a:lnTo>
                      <a:pt x="2674326" y="0"/>
                    </a:lnTo>
                    <a:lnTo>
                      <a:pt x="2674326" y="2161316"/>
                    </a:lnTo>
                    <a:lnTo>
                      <a:pt x="0" y="2161316"/>
                    </a:lnTo>
                    <a:close/>
                  </a:path>
                </a:pathLst>
              </a:custGeom>
              <a:solidFill>
                <a:srgbClr val="FF002F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47625"/>
                <a:ext cx="2674326" cy="22089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</p:grpSp>
      <p:sp>
        <p:nvSpPr>
          <p:cNvPr id="8" name="Freeform 8"/>
          <p:cNvSpPr/>
          <p:nvPr/>
        </p:nvSpPr>
        <p:spPr>
          <a:xfrm>
            <a:off x="6461411" y="6784599"/>
            <a:ext cx="4230589" cy="7977994"/>
          </a:xfrm>
          <a:custGeom>
            <a:avLst/>
            <a:gdLst/>
            <a:ahLst/>
            <a:cxnLst/>
            <a:rect l="l" t="t" r="r" b="b"/>
            <a:pathLst>
              <a:path w="4230589" h="7977994">
                <a:moveTo>
                  <a:pt x="0" y="0"/>
                </a:moveTo>
                <a:lnTo>
                  <a:pt x="4230589" y="0"/>
                </a:lnTo>
                <a:lnTo>
                  <a:pt x="4230589" y="7977994"/>
                </a:lnTo>
                <a:lnTo>
                  <a:pt x="0" y="79779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5000"/>
            </a:blip>
            <a:stretch>
              <a:fillRect r="-88578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091368" y="5539615"/>
            <a:ext cx="9359041" cy="32099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74"/>
              </a:lnSpc>
            </a:pPr>
            <a:r>
              <a:rPr lang="en-US" sz="7500" b="1" spc="-315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Lorem ipsum dolor sit amet consectetuer</a:t>
            </a:r>
          </a:p>
          <a:p>
            <a:pPr algn="l">
              <a:lnSpc>
                <a:spcPts val="8474"/>
              </a:lnSpc>
            </a:pPr>
            <a:r>
              <a:rPr lang="en-US" sz="7500" b="1" spc="-315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Delert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35448" y="9021224"/>
            <a:ext cx="9359041" cy="1171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00"/>
              </a:lnSpc>
            </a:pPr>
            <a:r>
              <a:rPr lang="en-US" sz="3000" spc="-126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Résumé de la manifestation </a:t>
            </a:r>
          </a:p>
          <a:p>
            <a:pPr algn="l">
              <a:lnSpc>
                <a:spcPts val="3000"/>
              </a:lnSpc>
            </a:pPr>
            <a:r>
              <a:rPr lang="en-US" sz="3000" spc="-126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Contexte, organisateur, </a:t>
            </a:r>
          </a:p>
          <a:p>
            <a:pPr algn="l">
              <a:lnSpc>
                <a:spcPts val="3000"/>
              </a:lnSpc>
            </a:pPr>
            <a:r>
              <a:rPr lang="en-US" sz="3000" spc="-126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direction scientifique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646863" y="11317429"/>
            <a:ext cx="6531718" cy="1543810"/>
            <a:chOff x="0" y="0"/>
            <a:chExt cx="8708957" cy="2058413"/>
          </a:xfrm>
        </p:grpSpPr>
        <p:sp>
          <p:nvSpPr>
            <p:cNvPr id="12" name="Freeform 12"/>
            <p:cNvSpPr/>
            <p:nvPr/>
          </p:nvSpPr>
          <p:spPr>
            <a:xfrm>
              <a:off x="0" y="1265541"/>
              <a:ext cx="530299" cy="665957"/>
            </a:xfrm>
            <a:custGeom>
              <a:avLst/>
              <a:gdLst/>
              <a:ahLst/>
              <a:cxnLst/>
              <a:rect l="l" t="t" r="r" b="b"/>
              <a:pathLst>
                <a:path w="530299" h="665957">
                  <a:moveTo>
                    <a:pt x="0" y="0"/>
                  </a:moveTo>
                  <a:lnTo>
                    <a:pt x="530299" y="0"/>
                  </a:lnTo>
                  <a:lnTo>
                    <a:pt x="530299" y="665957"/>
                  </a:lnTo>
                  <a:lnTo>
                    <a:pt x="0" y="6659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3" name="Group 13"/>
            <p:cNvGrpSpPr/>
            <p:nvPr/>
          </p:nvGrpSpPr>
          <p:grpSpPr>
            <a:xfrm>
              <a:off x="995494" y="0"/>
              <a:ext cx="7713463" cy="919788"/>
              <a:chOff x="0" y="0"/>
              <a:chExt cx="1465933" cy="174804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465933" cy="174804"/>
              </a:xfrm>
              <a:custGeom>
                <a:avLst/>
                <a:gdLst/>
                <a:ahLst/>
                <a:cxnLst/>
                <a:rect l="l" t="t" r="r" b="b"/>
                <a:pathLst>
                  <a:path w="1465933" h="174804">
                    <a:moveTo>
                      <a:pt x="26765" y="0"/>
                    </a:moveTo>
                    <a:lnTo>
                      <a:pt x="1439168" y="0"/>
                    </a:lnTo>
                    <a:cubicBezTo>
                      <a:pt x="1446267" y="0"/>
                      <a:pt x="1453074" y="2820"/>
                      <a:pt x="1458094" y="7839"/>
                    </a:cubicBezTo>
                    <a:cubicBezTo>
                      <a:pt x="1463113" y="12859"/>
                      <a:pt x="1465933" y="19667"/>
                      <a:pt x="1465933" y="26765"/>
                    </a:cubicBezTo>
                    <a:lnTo>
                      <a:pt x="1465933" y="148039"/>
                    </a:lnTo>
                    <a:cubicBezTo>
                      <a:pt x="1465933" y="155138"/>
                      <a:pt x="1463113" y="161946"/>
                      <a:pt x="1458094" y="166965"/>
                    </a:cubicBezTo>
                    <a:cubicBezTo>
                      <a:pt x="1453074" y="171985"/>
                      <a:pt x="1446267" y="174804"/>
                      <a:pt x="1439168" y="174804"/>
                    </a:cubicBezTo>
                    <a:lnTo>
                      <a:pt x="26765" y="174804"/>
                    </a:lnTo>
                    <a:cubicBezTo>
                      <a:pt x="19667" y="174804"/>
                      <a:pt x="12859" y="171985"/>
                      <a:pt x="7839" y="166965"/>
                    </a:cubicBezTo>
                    <a:cubicBezTo>
                      <a:pt x="2820" y="161946"/>
                      <a:pt x="0" y="155138"/>
                      <a:pt x="0" y="148039"/>
                    </a:cubicBezTo>
                    <a:lnTo>
                      <a:pt x="0" y="26765"/>
                    </a:lnTo>
                    <a:cubicBezTo>
                      <a:pt x="0" y="19667"/>
                      <a:pt x="2820" y="12859"/>
                      <a:pt x="7839" y="7839"/>
                    </a:cubicBezTo>
                    <a:cubicBezTo>
                      <a:pt x="12859" y="2820"/>
                      <a:pt x="19667" y="0"/>
                      <a:pt x="26765" y="0"/>
                    </a:cubicBezTo>
                    <a:close/>
                  </a:path>
                </a:pathLst>
              </a:custGeom>
              <a:ln w="28575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57150"/>
                <a:ext cx="1465933" cy="2319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919"/>
                  </a:lnSpc>
                </a:pPr>
                <a:r>
                  <a:rPr lang="en-US" sz="2799" b="1">
                    <a:solidFill>
                      <a:srgbClr val="FFFFFF"/>
                    </a:solidFill>
                    <a:latin typeface="DM Sans Bold"/>
                    <a:ea typeface="DM Sans Bold"/>
                    <a:cs typeface="DM Sans Bold"/>
                    <a:sym typeface="DM Sans Bold"/>
                  </a:rPr>
                  <a:t>5 décembre 2025 . 10 h 30</a:t>
                </a:r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995494" y="1138625"/>
              <a:ext cx="7713463" cy="919788"/>
              <a:chOff x="0" y="0"/>
              <a:chExt cx="1465933" cy="174804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465933" cy="174804"/>
              </a:xfrm>
              <a:custGeom>
                <a:avLst/>
                <a:gdLst/>
                <a:ahLst/>
                <a:cxnLst/>
                <a:rect l="l" t="t" r="r" b="b"/>
                <a:pathLst>
                  <a:path w="1465933" h="174804">
                    <a:moveTo>
                      <a:pt x="26765" y="0"/>
                    </a:moveTo>
                    <a:lnTo>
                      <a:pt x="1439168" y="0"/>
                    </a:lnTo>
                    <a:cubicBezTo>
                      <a:pt x="1446267" y="0"/>
                      <a:pt x="1453074" y="2820"/>
                      <a:pt x="1458094" y="7839"/>
                    </a:cubicBezTo>
                    <a:cubicBezTo>
                      <a:pt x="1463113" y="12859"/>
                      <a:pt x="1465933" y="19667"/>
                      <a:pt x="1465933" y="26765"/>
                    </a:cubicBezTo>
                    <a:lnTo>
                      <a:pt x="1465933" y="148039"/>
                    </a:lnTo>
                    <a:cubicBezTo>
                      <a:pt x="1465933" y="155138"/>
                      <a:pt x="1463113" y="161946"/>
                      <a:pt x="1458094" y="166965"/>
                    </a:cubicBezTo>
                    <a:cubicBezTo>
                      <a:pt x="1453074" y="171985"/>
                      <a:pt x="1446267" y="174804"/>
                      <a:pt x="1439168" y="174804"/>
                    </a:cubicBezTo>
                    <a:lnTo>
                      <a:pt x="26765" y="174804"/>
                    </a:lnTo>
                    <a:cubicBezTo>
                      <a:pt x="19667" y="174804"/>
                      <a:pt x="12859" y="171985"/>
                      <a:pt x="7839" y="166965"/>
                    </a:cubicBezTo>
                    <a:cubicBezTo>
                      <a:pt x="2820" y="161946"/>
                      <a:pt x="0" y="155138"/>
                      <a:pt x="0" y="148039"/>
                    </a:cubicBezTo>
                    <a:lnTo>
                      <a:pt x="0" y="26765"/>
                    </a:lnTo>
                    <a:cubicBezTo>
                      <a:pt x="0" y="19667"/>
                      <a:pt x="2820" y="12859"/>
                      <a:pt x="7839" y="7839"/>
                    </a:cubicBezTo>
                    <a:cubicBezTo>
                      <a:pt x="12859" y="2820"/>
                      <a:pt x="19667" y="0"/>
                      <a:pt x="26765" y="0"/>
                    </a:cubicBezTo>
                    <a:close/>
                  </a:path>
                </a:pathLst>
              </a:custGeom>
              <a:ln w="28575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57150"/>
                <a:ext cx="1465933" cy="2319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919"/>
                  </a:lnSpc>
                </a:pPr>
                <a:r>
                  <a:rPr lang="en-US" sz="2799" b="1">
                    <a:solidFill>
                      <a:srgbClr val="FFFFFF"/>
                    </a:solidFill>
                    <a:latin typeface="DM Sans Bold"/>
                    <a:ea typeface="DM Sans Bold"/>
                    <a:cs typeface="DM Sans Bold"/>
                    <a:sym typeface="DM Sans Bold"/>
                  </a:rPr>
                  <a:t>Amphithéâtre Maury . Arsenal</a:t>
                </a:r>
              </a:p>
            </p:txBody>
          </p:sp>
        </p:grpSp>
        <p:sp>
          <p:nvSpPr>
            <p:cNvPr id="19" name="Freeform 19"/>
            <p:cNvSpPr/>
            <p:nvPr/>
          </p:nvSpPr>
          <p:spPr>
            <a:xfrm>
              <a:off x="0" y="0"/>
              <a:ext cx="685104" cy="853937"/>
            </a:xfrm>
            <a:custGeom>
              <a:avLst/>
              <a:gdLst/>
              <a:ahLst/>
              <a:cxnLst/>
              <a:rect l="l" t="t" r="r" b="b"/>
              <a:pathLst>
                <a:path w="685104" h="853937">
                  <a:moveTo>
                    <a:pt x="0" y="0"/>
                  </a:moveTo>
                  <a:lnTo>
                    <a:pt x="685104" y="0"/>
                  </a:lnTo>
                  <a:lnTo>
                    <a:pt x="685104" y="853937"/>
                  </a:lnTo>
                  <a:lnTo>
                    <a:pt x="0" y="8539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b="-103755"/>
              </a:stretch>
            </a:blipFill>
          </p:spPr>
        </p:sp>
      </p:grpSp>
      <p:sp>
        <p:nvSpPr>
          <p:cNvPr id="20" name="Freeform 20"/>
          <p:cNvSpPr/>
          <p:nvPr/>
        </p:nvSpPr>
        <p:spPr>
          <a:xfrm>
            <a:off x="0" y="13597997"/>
            <a:ext cx="7190563" cy="1522003"/>
          </a:xfrm>
          <a:custGeom>
            <a:avLst/>
            <a:gdLst/>
            <a:ahLst/>
            <a:cxnLst/>
            <a:rect l="l" t="t" r="r" b="b"/>
            <a:pathLst>
              <a:path w="7190563" h="1522003">
                <a:moveTo>
                  <a:pt x="0" y="0"/>
                </a:moveTo>
                <a:lnTo>
                  <a:pt x="7190563" y="0"/>
                </a:lnTo>
                <a:lnTo>
                  <a:pt x="7190563" y="1522003"/>
                </a:lnTo>
                <a:lnTo>
                  <a:pt x="0" y="152200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4688" y="38662"/>
            <a:ext cx="10776688" cy="15357112"/>
            <a:chOff x="0" y="0"/>
            <a:chExt cx="14368918" cy="204761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368918" cy="13024267"/>
            </a:xfrm>
            <a:custGeom>
              <a:avLst/>
              <a:gdLst/>
              <a:ahLst/>
              <a:cxnLst/>
              <a:rect l="l" t="t" r="r" b="b"/>
              <a:pathLst>
                <a:path w="14368918" h="13024267">
                  <a:moveTo>
                    <a:pt x="0" y="0"/>
                  </a:moveTo>
                  <a:lnTo>
                    <a:pt x="14368918" y="0"/>
                  </a:lnTo>
                  <a:lnTo>
                    <a:pt x="14368918" y="13024267"/>
                  </a:lnTo>
                  <a:lnTo>
                    <a:pt x="0" y="13024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364" t="-4693" r="-67339"/>
              </a:stretch>
            </a:blipFill>
          </p:spPr>
        </p:sp>
        <p:grpSp>
          <p:nvGrpSpPr>
            <p:cNvPr id="4" name="Group 4"/>
            <p:cNvGrpSpPr/>
            <p:nvPr/>
          </p:nvGrpSpPr>
          <p:grpSpPr>
            <a:xfrm>
              <a:off x="0" y="12786757"/>
              <a:ext cx="14368918" cy="7689392"/>
              <a:chOff x="0" y="0"/>
              <a:chExt cx="4222611" cy="225969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4222611" cy="2259691"/>
              </a:xfrm>
              <a:custGeom>
                <a:avLst/>
                <a:gdLst/>
                <a:ahLst/>
                <a:cxnLst/>
                <a:rect l="l" t="t" r="r" b="b"/>
                <a:pathLst>
                  <a:path w="4222611" h="2259691">
                    <a:moveTo>
                      <a:pt x="0" y="0"/>
                    </a:moveTo>
                    <a:lnTo>
                      <a:pt x="4222611" y="0"/>
                    </a:lnTo>
                    <a:lnTo>
                      <a:pt x="4222611" y="2259691"/>
                    </a:lnTo>
                    <a:lnTo>
                      <a:pt x="0" y="2259691"/>
                    </a:lnTo>
                    <a:close/>
                  </a:path>
                </a:pathLst>
              </a:custGeom>
              <a:solidFill>
                <a:srgbClr val="FF002F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4222611" cy="229779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9"/>
                  </a:lnSpc>
                </a:pPr>
                <a:endParaRPr/>
              </a:p>
            </p:txBody>
          </p:sp>
        </p:grpSp>
      </p:grpSp>
      <p:sp>
        <p:nvSpPr>
          <p:cNvPr id="7" name="TextBox 7"/>
          <p:cNvSpPr txBox="1"/>
          <p:nvPr/>
        </p:nvSpPr>
        <p:spPr>
          <a:xfrm>
            <a:off x="5600648" y="2583036"/>
            <a:ext cx="3778088" cy="1162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23"/>
              </a:lnSpc>
              <a:spcBef>
                <a:spcPct val="0"/>
              </a:spcBef>
            </a:pPr>
            <a:r>
              <a:rPr lang="en-US" sz="3373" b="1">
                <a:solidFill>
                  <a:srgbClr val="221656"/>
                </a:solidFill>
                <a:latin typeface="DM Sans Bold"/>
                <a:ea typeface="DM Sans Bold"/>
                <a:cs typeface="DM Sans Bold"/>
                <a:sym typeface="DM Sans Bold"/>
              </a:rPr>
              <a:t>5 décembre 2025 </a:t>
            </a:r>
          </a:p>
          <a:p>
            <a:pPr algn="ctr">
              <a:lnSpc>
                <a:spcPts val="4723"/>
              </a:lnSpc>
              <a:spcBef>
                <a:spcPct val="0"/>
              </a:spcBef>
            </a:pPr>
            <a:r>
              <a:rPr lang="en-US" sz="3373" b="1">
                <a:solidFill>
                  <a:srgbClr val="221656"/>
                </a:solidFill>
                <a:latin typeface="DM Sans Bold"/>
                <a:ea typeface="DM Sans Bold"/>
                <a:cs typeface="DM Sans Bold"/>
                <a:sym typeface="DM Sans Bold"/>
              </a:rPr>
              <a:t>10 h 30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356585" y="3973801"/>
            <a:ext cx="4266215" cy="1153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1"/>
              </a:lnSpc>
              <a:spcBef>
                <a:spcPct val="0"/>
              </a:spcBef>
            </a:pPr>
            <a:r>
              <a:rPr lang="en-US" sz="3337" b="1">
                <a:solidFill>
                  <a:srgbClr val="221656"/>
                </a:solidFill>
                <a:latin typeface="DM Sans Bold"/>
                <a:ea typeface="DM Sans Bold"/>
                <a:cs typeface="DM Sans Bold"/>
                <a:sym typeface="DM Sans Bold"/>
              </a:rPr>
              <a:t>Amphithéâtre Maury</a:t>
            </a:r>
          </a:p>
          <a:p>
            <a:pPr algn="ctr">
              <a:lnSpc>
                <a:spcPts val="4671"/>
              </a:lnSpc>
              <a:spcBef>
                <a:spcPct val="0"/>
              </a:spcBef>
            </a:pPr>
            <a:r>
              <a:rPr lang="en-US" sz="3337" b="1">
                <a:solidFill>
                  <a:srgbClr val="221656"/>
                </a:solidFill>
                <a:latin typeface="DM Sans Bold"/>
                <a:ea typeface="DM Sans Bold"/>
                <a:cs typeface="DM Sans Bold"/>
                <a:sym typeface="DM Sans Bold"/>
              </a:rPr>
              <a:t>Arsenal</a:t>
            </a:r>
          </a:p>
        </p:txBody>
      </p:sp>
      <p:sp>
        <p:nvSpPr>
          <p:cNvPr id="9" name="Freeform 9"/>
          <p:cNvSpPr/>
          <p:nvPr/>
        </p:nvSpPr>
        <p:spPr>
          <a:xfrm>
            <a:off x="1311418" y="341766"/>
            <a:ext cx="5741490" cy="5741490"/>
          </a:xfrm>
          <a:custGeom>
            <a:avLst/>
            <a:gdLst/>
            <a:ahLst/>
            <a:cxnLst/>
            <a:rect l="l" t="t" r="r" b="b"/>
            <a:pathLst>
              <a:path w="5741490" h="5741490">
                <a:moveTo>
                  <a:pt x="0" y="0"/>
                </a:moveTo>
                <a:lnTo>
                  <a:pt x="5741490" y="0"/>
                </a:lnTo>
                <a:lnTo>
                  <a:pt x="5741490" y="5741490"/>
                </a:lnTo>
                <a:lnTo>
                  <a:pt x="0" y="57414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5000"/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16490" y="8720694"/>
            <a:ext cx="9359041" cy="32099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74"/>
              </a:lnSpc>
            </a:pPr>
            <a:r>
              <a:rPr lang="en-US" sz="7500" b="1" spc="-315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Lorem ipsum dolor sit amet consectetuer</a:t>
            </a:r>
          </a:p>
          <a:p>
            <a:pPr algn="l">
              <a:lnSpc>
                <a:spcPts val="8474"/>
              </a:lnSpc>
            </a:pPr>
            <a:r>
              <a:rPr lang="en-US" sz="7500" b="1" spc="-315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Delert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16490" y="12259494"/>
            <a:ext cx="9359041" cy="409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00"/>
              </a:lnSpc>
            </a:pPr>
            <a:r>
              <a:rPr lang="en-US" sz="3000" spc="-126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DOLOR IN HENDRERIT</a:t>
            </a:r>
          </a:p>
        </p:txBody>
      </p:sp>
      <p:sp>
        <p:nvSpPr>
          <p:cNvPr id="12" name="Freeform 12"/>
          <p:cNvSpPr/>
          <p:nvPr/>
        </p:nvSpPr>
        <p:spPr>
          <a:xfrm>
            <a:off x="0" y="13597997"/>
            <a:ext cx="7190563" cy="1522003"/>
          </a:xfrm>
          <a:custGeom>
            <a:avLst/>
            <a:gdLst/>
            <a:ahLst/>
            <a:cxnLst/>
            <a:rect l="l" t="t" r="r" b="b"/>
            <a:pathLst>
              <a:path w="7190563" h="1522003">
                <a:moveTo>
                  <a:pt x="0" y="0"/>
                </a:moveTo>
                <a:lnTo>
                  <a:pt x="7190563" y="0"/>
                </a:lnTo>
                <a:lnTo>
                  <a:pt x="7190563" y="1522003"/>
                </a:lnTo>
                <a:lnTo>
                  <a:pt x="0" y="15220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1539" y="5253907"/>
            <a:ext cx="10037443" cy="9859093"/>
          </a:xfrm>
          <a:custGeom>
            <a:avLst/>
            <a:gdLst/>
            <a:ahLst/>
            <a:cxnLst/>
            <a:rect l="l" t="t" r="r" b="b"/>
            <a:pathLst>
              <a:path w="14116973" h="10581848">
                <a:moveTo>
                  <a:pt x="0" y="0"/>
                </a:moveTo>
                <a:lnTo>
                  <a:pt x="14116973" y="0"/>
                </a:lnTo>
                <a:lnTo>
                  <a:pt x="14116973" y="10581848"/>
                </a:lnTo>
                <a:lnTo>
                  <a:pt x="0" y="105818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45032"/>
            </a:stretch>
          </a:blipFill>
        </p:spPr>
        <p:txBody>
          <a:bodyPr/>
          <a:lstStyle/>
          <a:p>
            <a:endParaRPr lang="fr-FR" dirty="0"/>
          </a:p>
        </p:txBody>
      </p:sp>
      <p:grpSp>
        <p:nvGrpSpPr>
          <p:cNvPr id="3" name="Group 3"/>
          <p:cNvGrpSpPr/>
          <p:nvPr/>
        </p:nvGrpSpPr>
        <p:grpSpPr>
          <a:xfrm>
            <a:off x="56965" y="5144786"/>
            <a:ext cx="13727300" cy="13873889"/>
            <a:chOff x="-3044585" y="1431995"/>
            <a:chExt cx="18303066" cy="18498519"/>
          </a:xfrm>
        </p:grpSpPr>
        <p:sp>
          <p:nvSpPr>
            <p:cNvPr id="4" name="Freeform 4"/>
            <p:cNvSpPr/>
            <p:nvPr/>
          </p:nvSpPr>
          <p:spPr>
            <a:xfrm>
              <a:off x="-3044585" y="1431995"/>
              <a:ext cx="14202689" cy="13356951"/>
            </a:xfrm>
            <a:custGeom>
              <a:avLst/>
              <a:gdLst/>
              <a:ahLst/>
              <a:cxnLst/>
              <a:rect l="l" t="t" r="r" b="b"/>
              <a:pathLst>
                <a:path w="14202689" h="12887452">
                  <a:moveTo>
                    <a:pt x="0" y="0"/>
                  </a:moveTo>
                  <a:lnTo>
                    <a:pt x="14202689" y="0"/>
                  </a:lnTo>
                  <a:lnTo>
                    <a:pt x="14202689" y="12887452"/>
                  </a:lnTo>
                  <a:lnTo>
                    <a:pt x="0" y="128874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7433" t="-578" r="-72380" b="-10889"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2573143"/>
              <a:ext cx="15258481" cy="73573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56965" y="9418763"/>
            <a:ext cx="5481779" cy="5481779"/>
          </a:xfrm>
          <a:custGeom>
            <a:avLst/>
            <a:gdLst/>
            <a:ahLst/>
            <a:cxnLst/>
            <a:rect l="l" t="t" r="r" b="b"/>
            <a:pathLst>
              <a:path w="5481779" h="5481779">
                <a:moveTo>
                  <a:pt x="0" y="0"/>
                </a:moveTo>
                <a:lnTo>
                  <a:pt x="5481779" y="0"/>
                </a:lnTo>
                <a:lnTo>
                  <a:pt x="5481779" y="5481779"/>
                </a:lnTo>
                <a:lnTo>
                  <a:pt x="0" y="54817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5000"/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484136" y="13767138"/>
            <a:ext cx="5354664" cy="1133404"/>
          </a:xfrm>
          <a:custGeom>
            <a:avLst/>
            <a:gdLst/>
            <a:ahLst/>
            <a:cxnLst/>
            <a:rect l="l" t="t" r="r" b="b"/>
            <a:pathLst>
              <a:path w="5354664" h="1133404">
                <a:moveTo>
                  <a:pt x="0" y="0"/>
                </a:moveTo>
                <a:lnTo>
                  <a:pt x="5354664" y="0"/>
                </a:lnTo>
                <a:lnTo>
                  <a:pt x="5354664" y="1133404"/>
                </a:lnTo>
                <a:lnTo>
                  <a:pt x="0" y="11334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71539" y="889467"/>
            <a:ext cx="9734409" cy="3216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8077" spc="-339">
                <a:solidFill>
                  <a:srgbClr val="FFFFFF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Lorem ipsum dolor sit amet consectetuer</a:t>
            </a:r>
          </a:p>
          <a:p>
            <a:pPr algn="l">
              <a:lnSpc>
                <a:spcPts val="8400"/>
              </a:lnSpc>
            </a:pPr>
            <a:r>
              <a:rPr lang="en-US" sz="8077" spc="-339">
                <a:solidFill>
                  <a:srgbClr val="FFFFFF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dolor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629750" y="4482002"/>
            <a:ext cx="6531718" cy="1543810"/>
            <a:chOff x="0" y="0"/>
            <a:chExt cx="8708957" cy="2058413"/>
          </a:xfrm>
        </p:grpSpPr>
        <p:sp>
          <p:nvSpPr>
            <p:cNvPr id="12" name="Freeform 12"/>
            <p:cNvSpPr/>
            <p:nvPr/>
          </p:nvSpPr>
          <p:spPr>
            <a:xfrm>
              <a:off x="0" y="1265541"/>
              <a:ext cx="530299" cy="665957"/>
            </a:xfrm>
            <a:custGeom>
              <a:avLst/>
              <a:gdLst/>
              <a:ahLst/>
              <a:cxnLst/>
              <a:rect l="l" t="t" r="r" b="b"/>
              <a:pathLst>
                <a:path w="530299" h="665957">
                  <a:moveTo>
                    <a:pt x="0" y="0"/>
                  </a:moveTo>
                  <a:lnTo>
                    <a:pt x="530299" y="0"/>
                  </a:lnTo>
                  <a:lnTo>
                    <a:pt x="530299" y="665957"/>
                  </a:lnTo>
                  <a:lnTo>
                    <a:pt x="0" y="6659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3" name="Group 13"/>
            <p:cNvGrpSpPr/>
            <p:nvPr/>
          </p:nvGrpSpPr>
          <p:grpSpPr>
            <a:xfrm>
              <a:off x="995494" y="0"/>
              <a:ext cx="7713463" cy="919788"/>
              <a:chOff x="0" y="0"/>
              <a:chExt cx="1465933" cy="174804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465933" cy="174804"/>
              </a:xfrm>
              <a:custGeom>
                <a:avLst/>
                <a:gdLst/>
                <a:ahLst/>
                <a:cxnLst/>
                <a:rect l="l" t="t" r="r" b="b"/>
                <a:pathLst>
                  <a:path w="1465933" h="174804">
                    <a:moveTo>
                      <a:pt x="26765" y="0"/>
                    </a:moveTo>
                    <a:lnTo>
                      <a:pt x="1439168" y="0"/>
                    </a:lnTo>
                    <a:cubicBezTo>
                      <a:pt x="1446267" y="0"/>
                      <a:pt x="1453074" y="2820"/>
                      <a:pt x="1458094" y="7839"/>
                    </a:cubicBezTo>
                    <a:cubicBezTo>
                      <a:pt x="1463113" y="12859"/>
                      <a:pt x="1465933" y="19667"/>
                      <a:pt x="1465933" y="26765"/>
                    </a:cubicBezTo>
                    <a:lnTo>
                      <a:pt x="1465933" y="148039"/>
                    </a:lnTo>
                    <a:cubicBezTo>
                      <a:pt x="1465933" y="155138"/>
                      <a:pt x="1463113" y="161946"/>
                      <a:pt x="1458094" y="166965"/>
                    </a:cubicBezTo>
                    <a:cubicBezTo>
                      <a:pt x="1453074" y="171985"/>
                      <a:pt x="1446267" y="174804"/>
                      <a:pt x="1439168" y="174804"/>
                    </a:cubicBezTo>
                    <a:lnTo>
                      <a:pt x="26765" y="174804"/>
                    </a:lnTo>
                    <a:cubicBezTo>
                      <a:pt x="19667" y="174804"/>
                      <a:pt x="12859" y="171985"/>
                      <a:pt x="7839" y="166965"/>
                    </a:cubicBezTo>
                    <a:cubicBezTo>
                      <a:pt x="2820" y="161946"/>
                      <a:pt x="0" y="155138"/>
                      <a:pt x="0" y="148039"/>
                    </a:cubicBezTo>
                    <a:lnTo>
                      <a:pt x="0" y="26765"/>
                    </a:lnTo>
                    <a:cubicBezTo>
                      <a:pt x="0" y="19667"/>
                      <a:pt x="2820" y="12859"/>
                      <a:pt x="7839" y="7839"/>
                    </a:cubicBezTo>
                    <a:cubicBezTo>
                      <a:pt x="12859" y="2820"/>
                      <a:pt x="19667" y="0"/>
                      <a:pt x="26765" y="0"/>
                    </a:cubicBezTo>
                    <a:close/>
                  </a:path>
                </a:pathLst>
              </a:custGeom>
              <a:ln w="28575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57150"/>
                <a:ext cx="1465933" cy="2319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919"/>
                  </a:lnSpc>
                </a:pPr>
                <a:r>
                  <a:rPr lang="en-US" sz="2799" b="1">
                    <a:solidFill>
                      <a:srgbClr val="FFFFFF"/>
                    </a:solidFill>
                    <a:latin typeface="DM Sans Bold"/>
                    <a:ea typeface="DM Sans Bold"/>
                    <a:cs typeface="DM Sans Bold"/>
                    <a:sym typeface="DM Sans Bold"/>
                  </a:rPr>
                  <a:t>5 décembre 2025 . 10 h 30</a:t>
                </a:r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995494" y="1138625"/>
              <a:ext cx="7713463" cy="919788"/>
              <a:chOff x="0" y="0"/>
              <a:chExt cx="1465933" cy="174804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465933" cy="174804"/>
              </a:xfrm>
              <a:custGeom>
                <a:avLst/>
                <a:gdLst/>
                <a:ahLst/>
                <a:cxnLst/>
                <a:rect l="l" t="t" r="r" b="b"/>
                <a:pathLst>
                  <a:path w="1465933" h="174804">
                    <a:moveTo>
                      <a:pt x="26765" y="0"/>
                    </a:moveTo>
                    <a:lnTo>
                      <a:pt x="1439168" y="0"/>
                    </a:lnTo>
                    <a:cubicBezTo>
                      <a:pt x="1446267" y="0"/>
                      <a:pt x="1453074" y="2820"/>
                      <a:pt x="1458094" y="7839"/>
                    </a:cubicBezTo>
                    <a:cubicBezTo>
                      <a:pt x="1463113" y="12859"/>
                      <a:pt x="1465933" y="19667"/>
                      <a:pt x="1465933" y="26765"/>
                    </a:cubicBezTo>
                    <a:lnTo>
                      <a:pt x="1465933" y="148039"/>
                    </a:lnTo>
                    <a:cubicBezTo>
                      <a:pt x="1465933" y="155138"/>
                      <a:pt x="1463113" y="161946"/>
                      <a:pt x="1458094" y="166965"/>
                    </a:cubicBezTo>
                    <a:cubicBezTo>
                      <a:pt x="1453074" y="171985"/>
                      <a:pt x="1446267" y="174804"/>
                      <a:pt x="1439168" y="174804"/>
                    </a:cubicBezTo>
                    <a:lnTo>
                      <a:pt x="26765" y="174804"/>
                    </a:lnTo>
                    <a:cubicBezTo>
                      <a:pt x="19667" y="174804"/>
                      <a:pt x="12859" y="171985"/>
                      <a:pt x="7839" y="166965"/>
                    </a:cubicBezTo>
                    <a:cubicBezTo>
                      <a:pt x="2820" y="161946"/>
                      <a:pt x="0" y="155138"/>
                      <a:pt x="0" y="148039"/>
                    </a:cubicBezTo>
                    <a:lnTo>
                      <a:pt x="0" y="26765"/>
                    </a:lnTo>
                    <a:cubicBezTo>
                      <a:pt x="0" y="19667"/>
                      <a:pt x="2820" y="12859"/>
                      <a:pt x="7839" y="7839"/>
                    </a:cubicBezTo>
                    <a:cubicBezTo>
                      <a:pt x="12859" y="2820"/>
                      <a:pt x="19667" y="0"/>
                      <a:pt x="26765" y="0"/>
                    </a:cubicBezTo>
                    <a:close/>
                  </a:path>
                </a:pathLst>
              </a:custGeom>
              <a:ln w="28575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57150"/>
                <a:ext cx="1465933" cy="2319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919"/>
                  </a:lnSpc>
                </a:pPr>
                <a:r>
                  <a:rPr lang="en-US" sz="2799" b="1">
                    <a:solidFill>
                      <a:srgbClr val="FFFFFF"/>
                    </a:solidFill>
                    <a:latin typeface="DM Sans Bold"/>
                    <a:ea typeface="DM Sans Bold"/>
                    <a:cs typeface="DM Sans Bold"/>
                    <a:sym typeface="DM Sans Bold"/>
                  </a:rPr>
                  <a:t>Amphithéâtre Maury . Arsenal</a:t>
                </a:r>
              </a:p>
            </p:txBody>
          </p:sp>
        </p:grpSp>
        <p:sp>
          <p:nvSpPr>
            <p:cNvPr id="19" name="Freeform 19"/>
            <p:cNvSpPr/>
            <p:nvPr/>
          </p:nvSpPr>
          <p:spPr>
            <a:xfrm>
              <a:off x="0" y="0"/>
              <a:ext cx="685104" cy="853937"/>
            </a:xfrm>
            <a:custGeom>
              <a:avLst/>
              <a:gdLst/>
              <a:ahLst/>
              <a:cxnLst/>
              <a:rect l="l" t="t" r="r" b="b"/>
              <a:pathLst>
                <a:path w="685104" h="853937">
                  <a:moveTo>
                    <a:pt x="0" y="0"/>
                  </a:moveTo>
                  <a:lnTo>
                    <a:pt x="685104" y="0"/>
                  </a:lnTo>
                  <a:lnTo>
                    <a:pt x="685104" y="853937"/>
                  </a:lnTo>
                  <a:lnTo>
                    <a:pt x="0" y="8539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b="-103755"/>
              </a:stretch>
            </a:blipFill>
          </p:spPr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64092" y="5448838"/>
            <a:ext cx="9478799" cy="10015594"/>
          </a:xfrm>
          <a:custGeom>
            <a:avLst/>
            <a:gdLst/>
            <a:ahLst/>
            <a:cxnLst/>
            <a:rect l="l" t="t" r="r" b="b"/>
            <a:pathLst>
              <a:path w="9478799" h="10015594">
                <a:moveTo>
                  <a:pt x="0" y="0"/>
                </a:moveTo>
                <a:lnTo>
                  <a:pt x="9478799" y="0"/>
                </a:lnTo>
                <a:lnTo>
                  <a:pt x="9478799" y="10015594"/>
                </a:lnTo>
                <a:lnTo>
                  <a:pt x="0" y="100155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045" r="-41393" b="-2233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4817137" y="-458466"/>
            <a:ext cx="16060029" cy="15787366"/>
            <a:chOff x="0" y="-250594"/>
            <a:chExt cx="21413371" cy="21049821"/>
          </a:xfrm>
        </p:grpSpPr>
        <p:sp>
          <p:nvSpPr>
            <p:cNvPr id="4" name="Freeform 4"/>
            <p:cNvSpPr/>
            <p:nvPr/>
          </p:nvSpPr>
          <p:spPr>
            <a:xfrm>
              <a:off x="6422849" y="9679935"/>
              <a:ext cx="14990522" cy="11119292"/>
            </a:xfrm>
            <a:custGeom>
              <a:avLst/>
              <a:gdLst/>
              <a:ahLst/>
              <a:cxnLst/>
              <a:rect l="l" t="t" r="r" b="b"/>
              <a:pathLst>
                <a:path w="21413371" h="20160000">
                  <a:moveTo>
                    <a:pt x="0" y="0"/>
                  </a:moveTo>
                  <a:lnTo>
                    <a:pt x="21413371" y="0"/>
                  </a:lnTo>
                  <a:lnTo>
                    <a:pt x="21413371" y="20160000"/>
                  </a:lnTo>
                  <a:lnTo>
                    <a:pt x="0" y="20160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2846" t="-1" r="-96238" b="-81306"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  <p:grpSp>
          <p:nvGrpSpPr>
            <p:cNvPr id="5" name="Group 5"/>
            <p:cNvGrpSpPr/>
            <p:nvPr/>
          </p:nvGrpSpPr>
          <p:grpSpPr>
            <a:xfrm>
              <a:off x="0" y="-250594"/>
              <a:ext cx="21413368" cy="10212543"/>
              <a:chOff x="0" y="-47625"/>
              <a:chExt cx="4069581" cy="194088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1220653" y="65271"/>
                <a:ext cx="2848928" cy="1782919"/>
              </a:xfrm>
              <a:custGeom>
                <a:avLst/>
                <a:gdLst/>
                <a:ahLst/>
                <a:cxnLst/>
                <a:rect l="l" t="t" r="r" b="b"/>
                <a:pathLst>
                  <a:path w="3929987" h="1893255">
                    <a:moveTo>
                      <a:pt x="0" y="0"/>
                    </a:moveTo>
                    <a:lnTo>
                      <a:pt x="3929987" y="0"/>
                    </a:lnTo>
                    <a:lnTo>
                      <a:pt x="3929987" y="1893255"/>
                    </a:lnTo>
                    <a:lnTo>
                      <a:pt x="0" y="1893255"/>
                    </a:lnTo>
                    <a:close/>
                  </a:path>
                </a:pathLst>
              </a:custGeom>
              <a:solidFill>
                <a:srgbClr val="FF002F"/>
              </a:solidFill>
            </p:spPr>
            <p:txBody>
              <a:bodyPr/>
              <a:lstStyle/>
              <a:p>
                <a:endParaRPr lang="fr-FR" dirty="0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47625"/>
                <a:ext cx="3929987" cy="19408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</p:grpSp>
      <p:sp>
        <p:nvSpPr>
          <p:cNvPr id="8" name="TextBox 8"/>
          <p:cNvSpPr txBox="1"/>
          <p:nvPr/>
        </p:nvSpPr>
        <p:spPr>
          <a:xfrm>
            <a:off x="1033200" y="1760128"/>
            <a:ext cx="9346321" cy="2277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10"/>
              </a:lnSpc>
            </a:pPr>
            <a:r>
              <a:rPr lang="en-US" sz="9266" spc="-38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Une école publique de droit,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91851" y="4008704"/>
            <a:ext cx="8819313" cy="2210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28"/>
              </a:lnSpc>
            </a:pPr>
            <a:r>
              <a:rPr lang="en-US" sz="8967" spc="-143">
                <a:solidFill>
                  <a:srgbClr val="FCAB43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exigeante et ouverte.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033200" y="6547551"/>
            <a:ext cx="6567718" cy="1543810"/>
            <a:chOff x="0" y="0"/>
            <a:chExt cx="8756957" cy="2058413"/>
          </a:xfrm>
        </p:grpSpPr>
        <p:sp>
          <p:nvSpPr>
            <p:cNvPr id="11" name="Freeform 11"/>
            <p:cNvSpPr/>
            <p:nvPr/>
          </p:nvSpPr>
          <p:spPr>
            <a:xfrm>
              <a:off x="48000" y="1265541"/>
              <a:ext cx="530299" cy="665957"/>
            </a:xfrm>
            <a:custGeom>
              <a:avLst/>
              <a:gdLst/>
              <a:ahLst/>
              <a:cxnLst/>
              <a:rect l="l" t="t" r="r" b="b"/>
              <a:pathLst>
                <a:path w="530299" h="665957">
                  <a:moveTo>
                    <a:pt x="0" y="0"/>
                  </a:moveTo>
                  <a:lnTo>
                    <a:pt x="530299" y="0"/>
                  </a:lnTo>
                  <a:lnTo>
                    <a:pt x="530299" y="665957"/>
                  </a:lnTo>
                  <a:lnTo>
                    <a:pt x="0" y="6659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2" name="Group 12"/>
            <p:cNvGrpSpPr/>
            <p:nvPr/>
          </p:nvGrpSpPr>
          <p:grpSpPr>
            <a:xfrm>
              <a:off x="1043494" y="0"/>
              <a:ext cx="7713463" cy="919788"/>
              <a:chOff x="0" y="0"/>
              <a:chExt cx="1465933" cy="174804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465933" cy="174804"/>
              </a:xfrm>
              <a:custGeom>
                <a:avLst/>
                <a:gdLst/>
                <a:ahLst/>
                <a:cxnLst/>
                <a:rect l="l" t="t" r="r" b="b"/>
                <a:pathLst>
                  <a:path w="1465933" h="174804">
                    <a:moveTo>
                      <a:pt x="26765" y="0"/>
                    </a:moveTo>
                    <a:lnTo>
                      <a:pt x="1439168" y="0"/>
                    </a:lnTo>
                    <a:cubicBezTo>
                      <a:pt x="1446267" y="0"/>
                      <a:pt x="1453074" y="2820"/>
                      <a:pt x="1458094" y="7839"/>
                    </a:cubicBezTo>
                    <a:cubicBezTo>
                      <a:pt x="1463113" y="12859"/>
                      <a:pt x="1465933" y="19667"/>
                      <a:pt x="1465933" y="26765"/>
                    </a:cubicBezTo>
                    <a:lnTo>
                      <a:pt x="1465933" y="148039"/>
                    </a:lnTo>
                    <a:cubicBezTo>
                      <a:pt x="1465933" y="155138"/>
                      <a:pt x="1463113" y="161946"/>
                      <a:pt x="1458094" y="166965"/>
                    </a:cubicBezTo>
                    <a:cubicBezTo>
                      <a:pt x="1453074" y="171985"/>
                      <a:pt x="1446267" y="174804"/>
                      <a:pt x="1439168" y="174804"/>
                    </a:cubicBezTo>
                    <a:lnTo>
                      <a:pt x="26765" y="174804"/>
                    </a:lnTo>
                    <a:cubicBezTo>
                      <a:pt x="19667" y="174804"/>
                      <a:pt x="12859" y="171985"/>
                      <a:pt x="7839" y="166965"/>
                    </a:cubicBezTo>
                    <a:cubicBezTo>
                      <a:pt x="2820" y="161946"/>
                      <a:pt x="0" y="155138"/>
                      <a:pt x="0" y="148039"/>
                    </a:cubicBezTo>
                    <a:lnTo>
                      <a:pt x="0" y="26765"/>
                    </a:lnTo>
                    <a:cubicBezTo>
                      <a:pt x="0" y="19667"/>
                      <a:pt x="2820" y="12859"/>
                      <a:pt x="7839" y="7839"/>
                    </a:cubicBezTo>
                    <a:cubicBezTo>
                      <a:pt x="12859" y="2820"/>
                      <a:pt x="19667" y="0"/>
                      <a:pt x="26765" y="0"/>
                    </a:cubicBezTo>
                    <a:close/>
                  </a:path>
                </a:pathLst>
              </a:custGeom>
              <a:ln w="28575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57150"/>
                <a:ext cx="1465933" cy="2319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919"/>
                  </a:lnSpc>
                </a:pPr>
                <a:r>
                  <a:rPr lang="en-US" sz="2799" b="1">
                    <a:solidFill>
                      <a:srgbClr val="FFFFFF"/>
                    </a:solidFill>
                    <a:latin typeface="DM Sans Bold"/>
                    <a:ea typeface="DM Sans Bold"/>
                    <a:cs typeface="DM Sans Bold"/>
                    <a:sym typeface="DM Sans Bold"/>
                  </a:rPr>
                  <a:t>5 décembre 2025 . 10 h 30</a:t>
                </a: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1043494" y="1138625"/>
              <a:ext cx="7713463" cy="919788"/>
              <a:chOff x="0" y="0"/>
              <a:chExt cx="1465933" cy="174804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465933" cy="174804"/>
              </a:xfrm>
              <a:custGeom>
                <a:avLst/>
                <a:gdLst/>
                <a:ahLst/>
                <a:cxnLst/>
                <a:rect l="l" t="t" r="r" b="b"/>
                <a:pathLst>
                  <a:path w="1465933" h="174804">
                    <a:moveTo>
                      <a:pt x="26765" y="0"/>
                    </a:moveTo>
                    <a:lnTo>
                      <a:pt x="1439168" y="0"/>
                    </a:lnTo>
                    <a:cubicBezTo>
                      <a:pt x="1446267" y="0"/>
                      <a:pt x="1453074" y="2820"/>
                      <a:pt x="1458094" y="7839"/>
                    </a:cubicBezTo>
                    <a:cubicBezTo>
                      <a:pt x="1463113" y="12859"/>
                      <a:pt x="1465933" y="19667"/>
                      <a:pt x="1465933" y="26765"/>
                    </a:cubicBezTo>
                    <a:lnTo>
                      <a:pt x="1465933" y="148039"/>
                    </a:lnTo>
                    <a:cubicBezTo>
                      <a:pt x="1465933" y="155138"/>
                      <a:pt x="1463113" y="161946"/>
                      <a:pt x="1458094" y="166965"/>
                    </a:cubicBezTo>
                    <a:cubicBezTo>
                      <a:pt x="1453074" y="171985"/>
                      <a:pt x="1446267" y="174804"/>
                      <a:pt x="1439168" y="174804"/>
                    </a:cubicBezTo>
                    <a:lnTo>
                      <a:pt x="26765" y="174804"/>
                    </a:lnTo>
                    <a:cubicBezTo>
                      <a:pt x="19667" y="174804"/>
                      <a:pt x="12859" y="171985"/>
                      <a:pt x="7839" y="166965"/>
                    </a:cubicBezTo>
                    <a:cubicBezTo>
                      <a:pt x="2820" y="161946"/>
                      <a:pt x="0" y="155138"/>
                      <a:pt x="0" y="148039"/>
                    </a:cubicBezTo>
                    <a:lnTo>
                      <a:pt x="0" y="26765"/>
                    </a:lnTo>
                    <a:cubicBezTo>
                      <a:pt x="0" y="19667"/>
                      <a:pt x="2820" y="12859"/>
                      <a:pt x="7839" y="7839"/>
                    </a:cubicBezTo>
                    <a:cubicBezTo>
                      <a:pt x="12859" y="2820"/>
                      <a:pt x="19667" y="0"/>
                      <a:pt x="26765" y="0"/>
                    </a:cubicBezTo>
                    <a:close/>
                  </a:path>
                </a:pathLst>
              </a:custGeom>
              <a:ln w="28575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57150"/>
                <a:ext cx="1465933" cy="2319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919"/>
                  </a:lnSpc>
                </a:pPr>
                <a:r>
                  <a:rPr lang="en-US" sz="2799" b="1">
                    <a:solidFill>
                      <a:srgbClr val="FFFFFF"/>
                    </a:solidFill>
                    <a:latin typeface="DM Sans Bold"/>
                    <a:ea typeface="DM Sans Bold"/>
                    <a:cs typeface="DM Sans Bold"/>
                    <a:sym typeface="DM Sans Bold"/>
                  </a:rPr>
                  <a:t>Amphithéâtre Maury . Arsenal</a:t>
                </a:r>
              </a:p>
            </p:txBody>
          </p:sp>
        </p:grpSp>
        <p:sp>
          <p:nvSpPr>
            <p:cNvPr id="18" name="Freeform 18"/>
            <p:cNvSpPr/>
            <p:nvPr/>
          </p:nvSpPr>
          <p:spPr>
            <a:xfrm>
              <a:off x="0" y="0"/>
              <a:ext cx="685104" cy="853937"/>
            </a:xfrm>
            <a:custGeom>
              <a:avLst/>
              <a:gdLst/>
              <a:ahLst/>
              <a:cxnLst/>
              <a:rect l="l" t="t" r="r" b="b"/>
              <a:pathLst>
                <a:path w="685104" h="853937">
                  <a:moveTo>
                    <a:pt x="0" y="0"/>
                  </a:moveTo>
                  <a:lnTo>
                    <a:pt x="685104" y="0"/>
                  </a:lnTo>
                  <a:lnTo>
                    <a:pt x="685104" y="853937"/>
                  </a:lnTo>
                  <a:lnTo>
                    <a:pt x="0" y="8539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b="-103755"/>
              </a:stretch>
            </a:blipFill>
          </p:spPr>
        </p:sp>
      </p:grpSp>
      <p:sp>
        <p:nvSpPr>
          <p:cNvPr id="19" name="Freeform 19"/>
          <p:cNvSpPr/>
          <p:nvPr/>
        </p:nvSpPr>
        <p:spPr>
          <a:xfrm>
            <a:off x="3501437" y="0"/>
            <a:ext cx="7190563" cy="1522003"/>
          </a:xfrm>
          <a:custGeom>
            <a:avLst/>
            <a:gdLst/>
            <a:ahLst/>
            <a:cxnLst/>
            <a:rect l="l" t="t" r="r" b="b"/>
            <a:pathLst>
              <a:path w="7190563" h="1522003">
                <a:moveTo>
                  <a:pt x="0" y="0"/>
                </a:moveTo>
                <a:lnTo>
                  <a:pt x="7190563" y="0"/>
                </a:lnTo>
                <a:lnTo>
                  <a:pt x="7190563" y="1522003"/>
                </a:lnTo>
                <a:lnTo>
                  <a:pt x="0" y="152200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4300" y="-114300"/>
            <a:ext cx="10920600" cy="15348600"/>
          </a:xfrm>
          <a:custGeom>
            <a:avLst/>
            <a:gdLst/>
            <a:ahLst/>
            <a:cxnLst/>
            <a:rect l="l" t="t" r="r" b="b"/>
            <a:pathLst>
              <a:path w="10920600" h="15348600">
                <a:moveTo>
                  <a:pt x="0" y="0"/>
                </a:moveTo>
                <a:lnTo>
                  <a:pt x="10920600" y="0"/>
                </a:lnTo>
                <a:lnTo>
                  <a:pt x="10920600" y="15348600"/>
                </a:lnTo>
                <a:lnTo>
                  <a:pt x="0" y="15348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698" r="-4369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338156" y="790228"/>
            <a:ext cx="5978480" cy="8092697"/>
          </a:xfrm>
          <a:custGeom>
            <a:avLst/>
            <a:gdLst/>
            <a:ahLst/>
            <a:cxnLst/>
            <a:rect l="l" t="t" r="r" b="b"/>
            <a:pathLst>
              <a:path w="5978480" h="8092697">
                <a:moveTo>
                  <a:pt x="0" y="0"/>
                </a:moveTo>
                <a:lnTo>
                  <a:pt x="5978480" y="0"/>
                </a:lnTo>
                <a:lnTo>
                  <a:pt x="5978480" y="8092698"/>
                </a:lnTo>
                <a:lnTo>
                  <a:pt x="0" y="80926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 rot="-5400000">
            <a:off x="2605742" y="7033740"/>
            <a:ext cx="5226517" cy="11174602"/>
            <a:chOff x="0" y="0"/>
            <a:chExt cx="2484672" cy="515949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84672" cy="5159493"/>
            </a:xfrm>
            <a:custGeom>
              <a:avLst/>
              <a:gdLst/>
              <a:ahLst/>
              <a:cxnLst/>
              <a:rect l="l" t="t" r="r" b="b"/>
              <a:pathLst>
                <a:path w="2484672" h="5159493">
                  <a:moveTo>
                    <a:pt x="0" y="0"/>
                  </a:moveTo>
                  <a:lnTo>
                    <a:pt x="2484672" y="0"/>
                  </a:lnTo>
                  <a:lnTo>
                    <a:pt x="2484672" y="5159493"/>
                  </a:lnTo>
                  <a:lnTo>
                    <a:pt x="0" y="5159493"/>
                  </a:lnTo>
                  <a:close/>
                </a:path>
              </a:pathLst>
            </a:custGeom>
            <a:gradFill rotWithShape="1">
              <a:gsLst>
                <a:gs pos="0">
                  <a:srgbClr val="EE1C35">
                    <a:alpha val="100000"/>
                  </a:srgbClr>
                </a:gs>
                <a:gs pos="100000">
                  <a:srgbClr val="9B9B9B">
                    <a:alpha val="0"/>
                  </a:srgbClr>
                </a:gs>
              </a:gsLst>
              <a:lin ang="0"/>
            </a:gradFill>
          </p:spPr>
        </p:sp>
        <p:sp>
          <p:nvSpPr>
            <p:cNvPr id="6" name="TextBox 6"/>
            <p:cNvSpPr txBox="1"/>
            <p:nvPr/>
          </p:nvSpPr>
          <p:spPr>
            <a:xfrm>
              <a:off x="0" y="9525"/>
              <a:ext cx="2484672" cy="5149968"/>
            </a:xfrm>
            <a:prstGeom prst="rect">
              <a:avLst/>
            </a:prstGeom>
          </p:spPr>
          <p:txBody>
            <a:bodyPr lIns="27726" tIns="27726" rIns="27726" bIns="27726" rtlCol="0" anchor="ctr"/>
            <a:lstStyle/>
            <a:p>
              <a:pPr algn="ctr">
                <a:lnSpc>
                  <a:spcPts val="76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4630105" y="2803920"/>
            <a:ext cx="5458425" cy="3001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43"/>
              </a:lnSpc>
            </a:pPr>
            <a:r>
              <a:rPr lang="en-US" sz="7542" spc="-316">
                <a:solidFill>
                  <a:srgbClr val="FFFFFF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Lorem ipsum dolor sit amet consectetuer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630105" y="6093523"/>
            <a:ext cx="5286108" cy="1008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21"/>
              </a:lnSpc>
            </a:pPr>
            <a:r>
              <a:rPr lang="en-US" sz="4065" spc="-17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Une école publique de droit</a:t>
            </a:r>
          </a:p>
        </p:txBody>
      </p:sp>
      <p:sp>
        <p:nvSpPr>
          <p:cNvPr id="9" name="Freeform 9"/>
          <p:cNvSpPr/>
          <p:nvPr/>
        </p:nvSpPr>
        <p:spPr>
          <a:xfrm>
            <a:off x="795679" y="12471484"/>
            <a:ext cx="397724" cy="499468"/>
          </a:xfrm>
          <a:custGeom>
            <a:avLst/>
            <a:gdLst/>
            <a:ahLst/>
            <a:cxnLst/>
            <a:rect l="l" t="t" r="r" b="b"/>
            <a:pathLst>
              <a:path w="397724" h="499468">
                <a:moveTo>
                  <a:pt x="0" y="0"/>
                </a:moveTo>
                <a:lnTo>
                  <a:pt x="397724" y="0"/>
                </a:lnTo>
                <a:lnTo>
                  <a:pt x="397724" y="499468"/>
                </a:lnTo>
                <a:lnTo>
                  <a:pt x="0" y="4994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542299" y="11522328"/>
            <a:ext cx="5785097" cy="689841"/>
            <a:chOff x="0" y="0"/>
            <a:chExt cx="1465933" cy="17480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465933" cy="174804"/>
            </a:xfrm>
            <a:custGeom>
              <a:avLst/>
              <a:gdLst/>
              <a:ahLst/>
              <a:cxnLst/>
              <a:rect l="l" t="t" r="r" b="b"/>
              <a:pathLst>
                <a:path w="1465933" h="174804">
                  <a:moveTo>
                    <a:pt x="26765" y="0"/>
                  </a:moveTo>
                  <a:lnTo>
                    <a:pt x="1439168" y="0"/>
                  </a:lnTo>
                  <a:cubicBezTo>
                    <a:pt x="1446267" y="0"/>
                    <a:pt x="1453074" y="2820"/>
                    <a:pt x="1458094" y="7839"/>
                  </a:cubicBezTo>
                  <a:cubicBezTo>
                    <a:pt x="1463113" y="12859"/>
                    <a:pt x="1465933" y="19667"/>
                    <a:pt x="1465933" y="26765"/>
                  </a:cubicBezTo>
                  <a:lnTo>
                    <a:pt x="1465933" y="148039"/>
                  </a:lnTo>
                  <a:cubicBezTo>
                    <a:pt x="1465933" y="155138"/>
                    <a:pt x="1463113" y="161946"/>
                    <a:pt x="1458094" y="166965"/>
                  </a:cubicBezTo>
                  <a:cubicBezTo>
                    <a:pt x="1453074" y="171985"/>
                    <a:pt x="1446267" y="174804"/>
                    <a:pt x="1439168" y="174804"/>
                  </a:cubicBezTo>
                  <a:lnTo>
                    <a:pt x="26765" y="174804"/>
                  </a:lnTo>
                  <a:cubicBezTo>
                    <a:pt x="19667" y="174804"/>
                    <a:pt x="12859" y="171985"/>
                    <a:pt x="7839" y="166965"/>
                  </a:cubicBezTo>
                  <a:cubicBezTo>
                    <a:pt x="2820" y="161946"/>
                    <a:pt x="0" y="155138"/>
                    <a:pt x="0" y="148039"/>
                  </a:cubicBezTo>
                  <a:lnTo>
                    <a:pt x="0" y="26765"/>
                  </a:lnTo>
                  <a:cubicBezTo>
                    <a:pt x="0" y="19667"/>
                    <a:pt x="2820" y="12859"/>
                    <a:pt x="7839" y="7839"/>
                  </a:cubicBezTo>
                  <a:cubicBezTo>
                    <a:pt x="12859" y="2820"/>
                    <a:pt x="19667" y="0"/>
                    <a:pt x="26765" y="0"/>
                  </a:cubicBezTo>
                  <a:close/>
                </a:path>
              </a:pathLst>
            </a:custGeom>
            <a:ln w="285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1465933" cy="2319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799" b="1">
                  <a:solidFill>
                    <a:srgbClr val="FFFFF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5 décembre 2025 . 10 h 30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542299" y="12376297"/>
            <a:ext cx="5785097" cy="689841"/>
            <a:chOff x="0" y="0"/>
            <a:chExt cx="1465933" cy="17480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465933" cy="174804"/>
            </a:xfrm>
            <a:custGeom>
              <a:avLst/>
              <a:gdLst/>
              <a:ahLst/>
              <a:cxnLst/>
              <a:rect l="l" t="t" r="r" b="b"/>
              <a:pathLst>
                <a:path w="1465933" h="174804">
                  <a:moveTo>
                    <a:pt x="26765" y="0"/>
                  </a:moveTo>
                  <a:lnTo>
                    <a:pt x="1439168" y="0"/>
                  </a:lnTo>
                  <a:cubicBezTo>
                    <a:pt x="1446267" y="0"/>
                    <a:pt x="1453074" y="2820"/>
                    <a:pt x="1458094" y="7839"/>
                  </a:cubicBezTo>
                  <a:cubicBezTo>
                    <a:pt x="1463113" y="12859"/>
                    <a:pt x="1465933" y="19667"/>
                    <a:pt x="1465933" y="26765"/>
                  </a:cubicBezTo>
                  <a:lnTo>
                    <a:pt x="1465933" y="148039"/>
                  </a:lnTo>
                  <a:cubicBezTo>
                    <a:pt x="1465933" y="155138"/>
                    <a:pt x="1463113" y="161946"/>
                    <a:pt x="1458094" y="166965"/>
                  </a:cubicBezTo>
                  <a:cubicBezTo>
                    <a:pt x="1453074" y="171985"/>
                    <a:pt x="1446267" y="174804"/>
                    <a:pt x="1439168" y="174804"/>
                  </a:cubicBezTo>
                  <a:lnTo>
                    <a:pt x="26765" y="174804"/>
                  </a:lnTo>
                  <a:cubicBezTo>
                    <a:pt x="19667" y="174804"/>
                    <a:pt x="12859" y="171985"/>
                    <a:pt x="7839" y="166965"/>
                  </a:cubicBezTo>
                  <a:cubicBezTo>
                    <a:pt x="2820" y="161946"/>
                    <a:pt x="0" y="155138"/>
                    <a:pt x="0" y="148039"/>
                  </a:cubicBezTo>
                  <a:lnTo>
                    <a:pt x="0" y="26765"/>
                  </a:lnTo>
                  <a:cubicBezTo>
                    <a:pt x="0" y="19667"/>
                    <a:pt x="2820" y="12859"/>
                    <a:pt x="7839" y="7839"/>
                  </a:cubicBezTo>
                  <a:cubicBezTo>
                    <a:pt x="12859" y="2820"/>
                    <a:pt x="19667" y="0"/>
                    <a:pt x="26765" y="0"/>
                  </a:cubicBezTo>
                  <a:close/>
                </a:path>
              </a:pathLst>
            </a:custGeom>
            <a:ln w="285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57150"/>
              <a:ext cx="1465933" cy="2319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799" b="1">
                  <a:solidFill>
                    <a:srgbClr val="FFFFF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Amphithéâtre Maury . Arsenal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759679" y="11522328"/>
            <a:ext cx="513828" cy="640453"/>
          </a:xfrm>
          <a:custGeom>
            <a:avLst/>
            <a:gdLst/>
            <a:ahLst/>
            <a:cxnLst/>
            <a:rect l="l" t="t" r="r" b="b"/>
            <a:pathLst>
              <a:path w="513828" h="640453">
                <a:moveTo>
                  <a:pt x="0" y="0"/>
                </a:moveTo>
                <a:lnTo>
                  <a:pt x="513827" y="0"/>
                </a:lnTo>
                <a:lnTo>
                  <a:pt x="513827" y="640453"/>
                </a:lnTo>
                <a:lnTo>
                  <a:pt x="0" y="6404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103755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0" y="13597997"/>
            <a:ext cx="7190563" cy="1522003"/>
          </a:xfrm>
          <a:custGeom>
            <a:avLst/>
            <a:gdLst/>
            <a:ahLst/>
            <a:cxnLst/>
            <a:rect l="l" t="t" r="r" b="b"/>
            <a:pathLst>
              <a:path w="7190563" h="1522003">
                <a:moveTo>
                  <a:pt x="0" y="0"/>
                </a:moveTo>
                <a:lnTo>
                  <a:pt x="7190563" y="0"/>
                </a:lnTo>
                <a:lnTo>
                  <a:pt x="7190563" y="1522003"/>
                </a:lnTo>
                <a:lnTo>
                  <a:pt x="0" y="152200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13346" y="12941346"/>
            <a:ext cx="2218908" cy="22189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54158"/>
            <a:ext cx="10229269" cy="7937861"/>
          </a:xfrm>
          <a:custGeom>
            <a:avLst/>
            <a:gdLst/>
            <a:ahLst/>
            <a:cxnLst/>
            <a:rect l="l" t="t" r="r" b="b"/>
            <a:pathLst>
              <a:path w="12628805" h="9795308">
                <a:moveTo>
                  <a:pt x="0" y="0"/>
                </a:moveTo>
                <a:lnTo>
                  <a:pt x="12628805" y="0"/>
                </a:lnTo>
                <a:lnTo>
                  <a:pt x="12628805" y="9795309"/>
                </a:lnTo>
                <a:lnTo>
                  <a:pt x="0" y="97953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948" t="-24390" r="-1726" b="990"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0" y="-54156"/>
            <a:ext cx="10658654" cy="8955916"/>
          </a:xfrm>
          <a:custGeom>
            <a:avLst/>
            <a:gdLst/>
            <a:ahLst/>
            <a:cxnLst/>
            <a:rect l="l" t="t" r="r" b="b"/>
            <a:pathLst>
              <a:path w="10658654" h="8955916">
                <a:moveTo>
                  <a:pt x="0" y="0"/>
                </a:moveTo>
                <a:lnTo>
                  <a:pt x="10658654" y="0"/>
                </a:lnTo>
                <a:lnTo>
                  <a:pt x="10658654" y="8955915"/>
                </a:lnTo>
                <a:lnTo>
                  <a:pt x="0" y="89559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1856" r="-108497" b="-6759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67491" y="12350315"/>
            <a:ext cx="397724" cy="499468"/>
          </a:xfrm>
          <a:custGeom>
            <a:avLst/>
            <a:gdLst/>
            <a:ahLst/>
            <a:cxnLst/>
            <a:rect l="l" t="t" r="r" b="b"/>
            <a:pathLst>
              <a:path w="397724" h="499468">
                <a:moveTo>
                  <a:pt x="0" y="0"/>
                </a:moveTo>
                <a:lnTo>
                  <a:pt x="397724" y="0"/>
                </a:lnTo>
                <a:lnTo>
                  <a:pt x="397724" y="499467"/>
                </a:lnTo>
                <a:lnTo>
                  <a:pt x="0" y="4994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514112" y="11401159"/>
            <a:ext cx="5785097" cy="689841"/>
            <a:chOff x="0" y="0"/>
            <a:chExt cx="1465933" cy="17480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65933" cy="174804"/>
            </a:xfrm>
            <a:custGeom>
              <a:avLst/>
              <a:gdLst/>
              <a:ahLst/>
              <a:cxnLst/>
              <a:rect l="l" t="t" r="r" b="b"/>
              <a:pathLst>
                <a:path w="1465933" h="174804">
                  <a:moveTo>
                    <a:pt x="26765" y="0"/>
                  </a:moveTo>
                  <a:lnTo>
                    <a:pt x="1439168" y="0"/>
                  </a:lnTo>
                  <a:cubicBezTo>
                    <a:pt x="1446267" y="0"/>
                    <a:pt x="1453074" y="2820"/>
                    <a:pt x="1458094" y="7839"/>
                  </a:cubicBezTo>
                  <a:cubicBezTo>
                    <a:pt x="1463113" y="12859"/>
                    <a:pt x="1465933" y="19667"/>
                    <a:pt x="1465933" y="26765"/>
                  </a:cubicBezTo>
                  <a:lnTo>
                    <a:pt x="1465933" y="148039"/>
                  </a:lnTo>
                  <a:cubicBezTo>
                    <a:pt x="1465933" y="155138"/>
                    <a:pt x="1463113" y="161946"/>
                    <a:pt x="1458094" y="166965"/>
                  </a:cubicBezTo>
                  <a:cubicBezTo>
                    <a:pt x="1453074" y="171985"/>
                    <a:pt x="1446267" y="174804"/>
                    <a:pt x="1439168" y="174804"/>
                  </a:cubicBezTo>
                  <a:lnTo>
                    <a:pt x="26765" y="174804"/>
                  </a:lnTo>
                  <a:cubicBezTo>
                    <a:pt x="19667" y="174804"/>
                    <a:pt x="12859" y="171985"/>
                    <a:pt x="7839" y="166965"/>
                  </a:cubicBezTo>
                  <a:cubicBezTo>
                    <a:pt x="2820" y="161946"/>
                    <a:pt x="0" y="155138"/>
                    <a:pt x="0" y="148039"/>
                  </a:cubicBezTo>
                  <a:lnTo>
                    <a:pt x="0" y="26765"/>
                  </a:lnTo>
                  <a:cubicBezTo>
                    <a:pt x="0" y="19667"/>
                    <a:pt x="2820" y="12859"/>
                    <a:pt x="7839" y="7839"/>
                  </a:cubicBezTo>
                  <a:cubicBezTo>
                    <a:pt x="12859" y="2820"/>
                    <a:pt x="19667" y="0"/>
                    <a:pt x="26765" y="0"/>
                  </a:cubicBezTo>
                  <a:close/>
                </a:path>
              </a:pathLst>
            </a:custGeom>
            <a:ln w="285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1465933" cy="2319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799" b="1">
                  <a:solidFill>
                    <a:srgbClr val="FFFFF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5 décembre 2025 . 10 h 30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14112" y="12255128"/>
            <a:ext cx="5785097" cy="689841"/>
            <a:chOff x="0" y="0"/>
            <a:chExt cx="1465933" cy="17480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65933" cy="174804"/>
            </a:xfrm>
            <a:custGeom>
              <a:avLst/>
              <a:gdLst/>
              <a:ahLst/>
              <a:cxnLst/>
              <a:rect l="l" t="t" r="r" b="b"/>
              <a:pathLst>
                <a:path w="1465933" h="174804">
                  <a:moveTo>
                    <a:pt x="26765" y="0"/>
                  </a:moveTo>
                  <a:lnTo>
                    <a:pt x="1439168" y="0"/>
                  </a:lnTo>
                  <a:cubicBezTo>
                    <a:pt x="1446267" y="0"/>
                    <a:pt x="1453074" y="2820"/>
                    <a:pt x="1458094" y="7839"/>
                  </a:cubicBezTo>
                  <a:cubicBezTo>
                    <a:pt x="1463113" y="12859"/>
                    <a:pt x="1465933" y="19667"/>
                    <a:pt x="1465933" y="26765"/>
                  </a:cubicBezTo>
                  <a:lnTo>
                    <a:pt x="1465933" y="148039"/>
                  </a:lnTo>
                  <a:cubicBezTo>
                    <a:pt x="1465933" y="155138"/>
                    <a:pt x="1463113" y="161946"/>
                    <a:pt x="1458094" y="166965"/>
                  </a:cubicBezTo>
                  <a:cubicBezTo>
                    <a:pt x="1453074" y="171985"/>
                    <a:pt x="1446267" y="174804"/>
                    <a:pt x="1439168" y="174804"/>
                  </a:cubicBezTo>
                  <a:lnTo>
                    <a:pt x="26765" y="174804"/>
                  </a:lnTo>
                  <a:cubicBezTo>
                    <a:pt x="19667" y="174804"/>
                    <a:pt x="12859" y="171985"/>
                    <a:pt x="7839" y="166965"/>
                  </a:cubicBezTo>
                  <a:cubicBezTo>
                    <a:pt x="2820" y="161946"/>
                    <a:pt x="0" y="155138"/>
                    <a:pt x="0" y="148039"/>
                  </a:cubicBezTo>
                  <a:lnTo>
                    <a:pt x="0" y="26765"/>
                  </a:lnTo>
                  <a:cubicBezTo>
                    <a:pt x="0" y="19667"/>
                    <a:pt x="2820" y="12859"/>
                    <a:pt x="7839" y="7839"/>
                  </a:cubicBezTo>
                  <a:cubicBezTo>
                    <a:pt x="12859" y="2820"/>
                    <a:pt x="19667" y="0"/>
                    <a:pt x="26765" y="0"/>
                  </a:cubicBezTo>
                  <a:close/>
                </a:path>
              </a:pathLst>
            </a:custGeom>
            <a:ln w="285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1465933" cy="2319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799" b="1">
                  <a:solidFill>
                    <a:srgbClr val="FFFFF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Amphithéâtre Maury . Arsenal</a:t>
              </a:r>
            </a:p>
          </p:txBody>
        </p:sp>
      </p:grpSp>
      <p:sp>
        <p:nvSpPr>
          <p:cNvPr id="11" name="Freeform 11"/>
          <p:cNvSpPr/>
          <p:nvPr/>
        </p:nvSpPr>
        <p:spPr>
          <a:xfrm>
            <a:off x="731491" y="11401159"/>
            <a:ext cx="513828" cy="640453"/>
          </a:xfrm>
          <a:custGeom>
            <a:avLst/>
            <a:gdLst/>
            <a:ahLst/>
            <a:cxnLst/>
            <a:rect l="l" t="t" r="r" b="b"/>
            <a:pathLst>
              <a:path w="513828" h="640453">
                <a:moveTo>
                  <a:pt x="0" y="0"/>
                </a:moveTo>
                <a:lnTo>
                  <a:pt x="513828" y="0"/>
                </a:lnTo>
                <a:lnTo>
                  <a:pt x="513828" y="640453"/>
                </a:lnTo>
                <a:lnTo>
                  <a:pt x="0" y="6404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103755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672840" y="7940025"/>
            <a:ext cx="8235654" cy="1990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83"/>
              </a:lnSpc>
            </a:pPr>
            <a:r>
              <a:rPr lang="en-US" sz="8067" spc="-33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Une école publique de droit,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31491" y="9928096"/>
            <a:ext cx="8819313" cy="941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19"/>
              </a:lnSpc>
            </a:pPr>
            <a:r>
              <a:rPr lang="en-US" sz="7467" spc="-119" dirty="0" err="1">
                <a:solidFill>
                  <a:srgbClr val="FCAB43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exigeante</a:t>
            </a:r>
            <a:r>
              <a:rPr lang="en-US" sz="7467" spc="-119" dirty="0">
                <a:solidFill>
                  <a:srgbClr val="FCAB43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 et ouverte.</a:t>
            </a:r>
          </a:p>
        </p:txBody>
      </p:sp>
      <p:sp>
        <p:nvSpPr>
          <p:cNvPr id="14" name="Freeform 14"/>
          <p:cNvSpPr/>
          <p:nvPr/>
        </p:nvSpPr>
        <p:spPr>
          <a:xfrm>
            <a:off x="0" y="13597997"/>
            <a:ext cx="7190563" cy="1522003"/>
          </a:xfrm>
          <a:custGeom>
            <a:avLst/>
            <a:gdLst/>
            <a:ahLst/>
            <a:cxnLst/>
            <a:rect l="l" t="t" r="r" b="b"/>
            <a:pathLst>
              <a:path w="7190563" h="1522003">
                <a:moveTo>
                  <a:pt x="0" y="0"/>
                </a:moveTo>
                <a:lnTo>
                  <a:pt x="7190563" y="0"/>
                </a:lnTo>
                <a:lnTo>
                  <a:pt x="7190563" y="1522003"/>
                </a:lnTo>
                <a:lnTo>
                  <a:pt x="0" y="152200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39270" y="139746"/>
            <a:ext cx="2218908" cy="221890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16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683546" y="7265696"/>
            <a:ext cx="5413975" cy="7648408"/>
          </a:xfrm>
          <a:custGeom>
            <a:avLst/>
            <a:gdLst/>
            <a:ahLst/>
            <a:cxnLst/>
            <a:rect l="l" t="t" r="r" b="b"/>
            <a:pathLst>
              <a:path w="5413975" h="7648408">
                <a:moveTo>
                  <a:pt x="0" y="0"/>
                </a:moveTo>
                <a:lnTo>
                  <a:pt x="5413974" y="0"/>
                </a:lnTo>
                <a:lnTo>
                  <a:pt x="5413974" y="7648407"/>
                </a:lnTo>
                <a:lnTo>
                  <a:pt x="0" y="76484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0134" t="-12319" r="-19349" b="-692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681383" y="5908710"/>
            <a:ext cx="3710980" cy="3710980"/>
          </a:xfrm>
          <a:custGeom>
            <a:avLst/>
            <a:gdLst/>
            <a:ahLst/>
            <a:cxnLst/>
            <a:rect l="l" t="t" r="r" b="b"/>
            <a:pathLst>
              <a:path w="3710980" h="3710980">
                <a:moveTo>
                  <a:pt x="0" y="0"/>
                </a:moveTo>
                <a:lnTo>
                  <a:pt x="3710980" y="0"/>
                </a:lnTo>
                <a:lnTo>
                  <a:pt x="3710980" y="3710979"/>
                </a:lnTo>
                <a:lnTo>
                  <a:pt x="0" y="37109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6000"/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486101" y="9553014"/>
            <a:ext cx="3906261" cy="1233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2"/>
              </a:lnSpc>
              <a:spcBef>
                <a:spcPct val="0"/>
              </a:spcBef>
            </a:pPr>
            <a:r>
              <a:rPr lang="en-US" sz="3573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5 décembre 2025 </a:t>
            </a:r>
          </a:p>
          <a:p>
            <a:pPr algn="ctr">
              <a:lnSpc>
                <a:spcPts val="5002"/>
              </a:lnSpc>
              <a:spcBef>
                <a:spcPct val="0"/>
              </a:spcBef>
            </a:pPr>
            <a:r>
              <a:rPr lang="en-US" sz="3573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10 h 30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254277" y="11735427"/>
            <a:ext cx="4272512" cy="1233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59"/>
              </a:lnSpc>
              <a:spcBef>
                <a:spcPct val="0"/>
              </a:spcBef>
            </a:pPr>
            <a:r>
              <a:rPr lang="en-US" sz="3542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Amphithéâtre Maury</a:t>
            </a:r>
          </a:p>
          <a:p>
            <a:pPr algn="ctr">
              <a:lnSpc>
                <a:spcPts val="4959"/>
              </a:lnSpc>
              <a:spcBef>
                <a:spcPct val="0"/>
              </a:spcBef>
            </a:pPr>
            <a:r>
              <a:rPr lang="en-US" sz="3542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Arsenal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38480" y="2365748"/>
            <a:ext cx="9359041" cy="32099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74"/>
              </a:lnSpc>
            </a:pPr>
            <a:r>
              <a:rPr lang="en-US" sz="7500" b="1" spc="-315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Lorem ipsum dolor sit amet consectetuer</a:t>
            </a:r>
          </a:p>
          <a:p>
            <a:pPr algn="l">
              <a:lnSpc>
                <a:spcPts val="8474"/>
              </a:lnSpc>
            </a:pPr>
            <a:r>
              <a:rPr lang="en-US" sz="7500" b="1" spc="-315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dolor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38480" y="5937285"/>
            <a:ext cx="7890132" cy="451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84"/>
              </a:lnSpc>
            </a:pPr>
            <a:r>
              <a:rPr lang="en-US" sz="3200">
                <a:solidFill>
                  <a:srgbClr val="FF002F"/>
                </a:solidFill>
                <a:latin typeface="Open Sans"/>
                <a:ea typeface="Open Sans"/>
                <a:cs typeface="Open Sans"/>
                <a:sym typeface="Open Sans"/>
              </a:rPr>
              <a:t>DOLOR IN HENDRERIT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18537" y="338753"/>
            <a:ext cx="3792666" cy="593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15"/>
              </a:lnSpc>
            </a:pPr>
            <a:r>
              <a:rPr lang="en-US" sz="4342" b="1" spc="-182">
                <a:solidFill>
                  <a:srgbClr val="FF002F"/>
                </a:solidFill>
                <a:latin typeface="DM Sans Bold"/>
                <a:ea typeface="DM Sans Bold"/>
                <a:cs typeface="DM Sans Bold"/>
                <a:sym typeface="DM Sans Bold"/>
              </a:rPr>
              <a:t>COLLOQUE</a:t>
            </a:r>
          </a:p>
        </p:txBody>
      </p:sp>
      <p:sp>
        <p:nvSpPr>
          <p:cNvPr id="9" name="Freeform 9"/>
          <p:cNvSpPr/>
          <p:nvPr/>
        </p:nvSpPr>
        <p:spPr>
          <a:xfrm>
            <a:off x="72000" y="12285019"/>
            <a:ext cx="1529696" cy="1512629"/>
          </a:xfrm>
          <a:custGeom>
            <a:avLst/>
            <a:gdLst/>
            <a:ahLst/>
            <a:cxnLst/>
            <a:rect l="l" t="t" r="r" b="b"/>
            <a:pathLst>
              <a:path w="1529696" h="1512629">
                <a:moveTo>
                  <a:pt x="0" y="0"/>
                </a:moveTo>
                <a:lnTo>
                  <a:pt x="1529696" y="0"/>
                </a:lnTo>
                <a:lnTo>
                  <a:pt x="1529696" y="1512630"/>
                </a:lnTo>
                <a:lnTo>
                  <a:pt x="0" y="15126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330031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0158" y="13607371"/>
            <a:ext cx="5114119" cy="1512629"/>
          </a:xfrm>
          <a:custGeom>
            <a:avLst/>
            <a:gdLst/>
            <a:ahLst/>
            <a:cxnLst/>
            <a:rect l="l" t="t" r="r" b="b"/>
            <a:pathLst>
              <a:path w="5114119" h="1512629">
                <a:moveTo>
                  <a:pt x="0" y="0"/>
                </a:moveTo>
                <a:lnTo>
                  <a:pt x="5114119" y="0"/>
                </a:lnTo>
                <a:lnTo>
                  <a:pt x="5114119" y="1512629"/>
                </a:lnTo>
                <a:lnTo>
                  <a:pt x="0" y="15126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8627"/>
            </a:stretch>
          </a:blipFill>
        </p:spPr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4300" y="-114300"/>
            <a:ext cx="10920600" cy="15348600"/>
          </a:xfrm>
          <a:custGeom>
            <a:avLst/>
            <a:gdLst/>
            <a:ahLst/>
            <a:cxnLst/>
            <a:rect l="l" t="t" r="r" b="b"/>
            <a:pathLst>
              <a:path w="10920600" h="15348600">
                <a:moveTo>
                  <a:pt x="0" y="0"/>
                </a:moveTo>
                <a:lnTo>
                  <a:pt x="10920600" y="0"/>
                </a:lnTo>
                <a:lnTo>
                  <a:pt x="10920600" y="15348600"/>
                </a:lnTo>
                <a:lnTo>
                  <a:pt x="0" y="15348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698" r="-4369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7174843"/>
            <a:ext cx="10692000" cy="7945157"/>
          </a:xfrm>
          <a:custGeom>
            <a:avLst/>
            <a:gdLst/>
            <a:ahLst/>
            <a:cxnLst/>
            <a:rect l="l" t="t" r="r" b="b"/>
            <a:pathLst>
              <a:path w="10692000" h="7945157">
                <a:moveTo>
                  <a:pt x="0" y="0"/>
                </a:moveTo>
                <a:lnTo>
                  <a:pt x="10692000" y="0"/>
                </a:lnTo>
                <a:lnTo>
                  <a:pt x="10692000" y="7945157"/>
                </a:lnTo>
                <a:lnTo>
                  <a:pt x="0" y="79451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7950" r="-8422"/>
            </a:stretch>
          </a:blipFill>
        </p:spPr>
      </p:sp>
      <p:grpSp>
        <p:nvGrpSpPr>
          <p:cNvPr id="4" name="Group 4"/>
          <p:cNvGrpSpPr/>
          <p:nvPr/>
        </p:nvGrpSpPr>
        <p:grpSpPr>
          <a:xfrm rot="5400000">
            <a:off x="892223" y="-1120823"/>
            <a:ext cx="8678954" cy="10920600"/>
            <a:chOff x="0" y="0"/>
            <a:chExt cx="4188085" cy="517686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88085" cy="5176865"/>
            </a:xfrm>
            <a:custGeom>
              <a:avLst/>
              <a:gdLst/>
              <a:ahLst/>
              <a:cxnLst/>
              <a:rect l="l" t="t" r="r" b="b"/>
              <a:pathLst>
                <a:path w="4188085" h="5176865">
                  <a:moveTo>
                    <a:pt x="0" y="0"/>
                  </a:moveTo>
                  <a:lnTo>
                    <a:pt x="4188085" y="0"/>
                  </a:lnTo>
                  <a:lnTo>
                    <a:pt x="4188085" y="5176865"/>
                  </a:lnTo>
                  <a:lnTo>
                    <a:pt x="0" y="5176865"/>
                  </a:lnTo>
                  <a:close/>
                </a:path>
              </a:pathLst>
            </a:custGeom>
            <a:gradFill rotWithShape="1">
              <a:gsLst>
                <a:gs pos="0">
                  <a:srgbClr val="221656">
                    <a:alpha val="100000"/>
                  </a:srgbClr>
                </a:gs>
                <a:gs pos="100000">
                  <a:srgbClr val="9B9B9B">
                    <a:alpha val="0"/>
                  </a:srgbClr>
                </a:gs>
              </a:gsLst>
              <a:lin ang="0"/>
            </a:gradFill>
          </p:spPr>
        </p:sp>
        <p:sp>
          <p:nvSpPr>
            <p:cNvPr id="6" name="TextBox 6"/>
            <p:cNvSpPr txBox="1"/>
            <p:nvPr/>
          </p:nvSpPr>
          <p:spPr>
            <a:xfrm>
              <a:off x="0" y="9525"/>
              <a:ext cx="4188085" cy="5167340"/>
            </a:xfrm>
            <a:prstGeom prst="rect">
              <a:avLst/>
            </a:prstGeom>
          </p:spPr>
          <p:txBody>
            <a:bodyPr lIns="27726" tIns="27726" rIns="27726" bIns="27726" rtlCol="0" anchor="ctr"/>
            <a:lstStyle/>
            <a:p>
              <a:pPr algn="ctr">
                <a:lnSpc>
                  <a:spcPts val="76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571135" y="12594736"/>
            <a:ext cx="397724" cy="499468"/>
          </a:xfrm>
          <a:custGeom>
            <a:avLst/>
            <a:gdLst/>
            <a:ahLst/>
            <a:cxnLst/>
            <a:rect l="l" t="t" r="r" b="b"/>
            <a:pathLst>
              <a:path w="397724" h="499468">
                <a:moveTo>
                  <a:pt x="0" y="0"/>
                </a:moveTo>
                <a:lnTo>
                  <a:pt x="397725" y="0"/>
                </a:lnTo>
                <a:lnTo>
                  <a:pt x="397725" y="499468"/>
                </a:lnTo>
                <a:lnTo>
                  <a:pt x="0" y="4994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317756" y="11645580"/>
            <a:ext cx="5785097" cy="689841"/>
            <a:chOff x="0" y="0"/>
            <a:chExt cx="1465933" cy="17480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65933" cy="174804"/>
            </a:xfrm>
            <a:custGeom>
              <a:avLst/>
              <a:gdLst/>
              <a:ahLst/>
              <a:cxnLst/>
              <a:rect l="l" t="t" r="r" b="b"/>
              <a:pathLst>
                <a:path w="1465933" h="174804">
                  <a:moveTo>
                    <a:pt x="26765" y="0"/>
                  </a:moveTo>
                  <a:lnTo>
                    <a:pt x="1439168" y="0"/>
                  </a:lnTo>
                  <a:cubicBezTo>
                    <a:pt x="1446267" y="0"/>
                    <a:pt x="1453074" y="2820"/>
                    <a:pt x="1458094" y="7839"/>
                  </a:cubicBezTo>
                  <a:cubicBezTo>
                    <a:pt x="1463113" y="12859"/>
                    <a:pt x="1465933" y="19667"/>
                    <a:pt x="1465933" y="26765"/>
                  </a:cubicBezTo>
                  <a:lnTo>
                    <a:pt x="1465933" y="148039"/>
                  </a:lnTo>
                  <a:cubicBezTo>
                    <a:pt x="1465933" y="155138"/>
                    <a:pt x="1463113" y="161946"/>
                    <a:pt x="1458094" y="166965"/>
                  </a:cubicBezTo>
                  <a:cubicBezTo>
                    <a:pt x="1453074" y="171985"/>
                    <a:pt x="1446267" y="174804"/>
                    <a:pt x="1439168" y="174804"/>
                  </a:cubicBezTo>
                  <a:lnTo>
                    <a:pt x="26765" y="174804"/>
                  </a:lnTo>
                  <a:cubicBezTo>
                    <a:pt x="19667" y="174804"/>
                    <a:pt x="12859" y="171985"/>
                    <a:pt x="7839" y="166965"/>
                  </a:cubicBezTo>
                  <a:cubicBezTo>
                    <a:pt x="2820" y="161946"/>
                    <a:pt x="0" y="155138"/>
                    <a:pt x="0" y="148039"/>
                  </a:cubicBezTo>
                  <a:lnTo>
                    <a:pt x="0" y="26765"/>
                  </a:lnTo>
                  <a:cubicBezTo>
                    <a:pt x="0" y="19667"/>
                    <a:pt x="2820" y="12859"/>
                    <a:pt x="7839" y="7839"/>
                  </a:cubicBezTo>
                  <a:cubicBezTo>
                    <a:pt x="12859" y="2820"/>
                    <a:pt x="19667" y="0"/>
                    <a:pt x="26765" y="0"/>
                  </a:cubicBezTo>
                  <a:close/>
                </a:path>
              </a:pathLst>
            </a:custGeom>
            <a:ln w="285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1465933" cy="2319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799" b="1">
                  <a:solidFill>
                    <a:srgbClr val="FFFFF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5 décembre 2025 . 10 h 30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17756" y="12499549"/>
            <a:ext cx="5785097" cy="689841"/>
            <a:chOff x="0" y="0"/>
            <a:chExt cx="1465933" cy="17480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65933" cy="174804"/>
            </a:xfrm>
            <a:custGeom>
              <a:avLst/>
              <a:gdLst/>
              <a:ahLst/>
              <a:cxnLst/>
              <a:rect l="l" t="t" r="r" b="b"/>
              <a:pathLst>
                <a:path w="1465933" h="174804">
                  <a:moveTo>
                    <a:pt x="26765" y="0"/>
                  </a:moveTo>
                  <a:lnTo>
                    <a:pt x="1439168" y="0"/>
                  </a:lnTo>
                  <a:cubicBezTo>
                    <a:pt x="1446267" y="0"/>
                    <a:pt x="1453074" y="2820"/>
                    <a:pt x="1458094" y="7839"/>
                  </a:cubicBezTo>
                  <a:cubicBezTo>
                    <a:pt x="1463113" y="12859"/>
                    <a:pt x="1465933" y="19667"/>
                    <a:pt x="1465933" y="26765"/>
                  </a:cubicBezTo>
                  <a:lnTo>
                    <a:pt x="1465933" y="148039"/>
                  </a:lnTo>
                  <a:cubicBezTo>
                    <a:pt x="1465933" y="155138"/>
                    <a:pt x="1463113" y="161946"/>
                    <a:pt x="1458094" y="166965"/>
                  </a:cubicBezTo>
                  <a:cubicBezTo>
                    <a:pt x="1453074" y="171985"/>
                    <a:pt x="1446267" y="174804"/>
                    <a:pt x="1439168" y="174804"/>
                  </a:cubicBezTo>
                  <a:lnTo>
                    <a:pt x="26765" y="174804"/>
                  </a:lnTo>
                  <a:cubicBezTo>
                    <a:pt x="19667" y="174804"/>
                    <a:pt x="12859" y="171985"/>
                    <a:pt x="7839" y="166965"/>
                  </a:cubicBezTo>
                  <a:cubicBezTo>
                    <a:pt x="2820" y="161946"/>
                    <a:pt x="0" y="155138"/>
                    <a:pt x="0" y="148039"/>
                  </a:cubicBezTo>
                  <a:lnTo>
                    <a:pt x="0" y="26765"/>
                  </a:lnTo>
                  <a:cubicBezTo>
                    <a:pt x="0" y="19667"/>
                    <a:pt x="2820" y="12859"/>
                    <a:pt x="7839" y="7839"/>
                  </a:cubicBezTo>
                  <a:cubicBezTo>
                    <a:pt x="12859" y="2820"/>
                    <a:pt x="19667" y="0"/>
                    <a:pt x="26765" y="0"/>
                  </a:cubicBezTo>
                  <a:close/>
                </a:path>
              </a:pathLst>
            </a:custGeom>
            <a:ln w="285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1465933" cy="2319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799" b="1">
                  <a:solidFill>
                    <a:srgbClr val="FFFFF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Amphithéâtre Maury . Arsenal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71135" y="916800"/>
            <a:ext cx="9359041" cy="32099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74"/>
              </a:lnSpc>
            </a:pPr>
            <a:r>
              <a:rPr lang="en-US" sz="7500" b="1" spc="-315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Lorem ipsum dolor sit amet consectetuer</a:t>
            </a:r>
          </a:p>
          <a:p>
            <a:pPr algn="l">
              <a:lnSpc>
                <a:spcPts val="8474"/>
              </a:lnSpc>
            </a:pPr>
            <a:r>
              <a:rPr lang="en-US" sz="7500" b="1" spc="-315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Delert </a:t>
            </a:r>
          </a:p>
        </p:txBody>
      </p:sp>
      <p:sp>
        <p:nvSpPr>
          <p:cNvPr id="15" name="Freeform 15"/>
          <p:cNvSpPr/>
          <p:nvPr/>
        </p:nvSpPr>
        <p:spPr>
          <a:xfrm>
            <a:off x="571135" y="11645580"/>
            <a:ext cx="513828" cy="640453"/>
          </a:xfrm>
          <a:custGeom>
            <a:avLst/>
            <a:gdLst/>
            <a:ahLst/>
            <a:cxnLst/>
            <a:rect l="l" t="t" r="r" b="b"/>
            <a:pathLst>
              <a:path w="513828" h="640453">
                <a:moveTo>
                  <a:pt x="0" y="0"/>
                </a:moveTo>
                <a:lnTo>
                  <a:pt x="513828" y="0"/>
                </a:lnTo>
                <a:lnTo>
                  <a:pt x="513828" y="640453"/>
                </a:lnTo>
                <a:lnTo>
                  <a:pt x="0" y="6404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103755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643135" y="4155277"/>
            <a:ext cx="7890132" cy="451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84"/>
              </a:lnSpc>
            </a:pPr>
            <a:r>
              <a:rPr lang="en-US" sz="3200">
                <a:solidFill>
                  <a:srgbClr val="FF002F"/>
                </a:solidFill>
                <a:latin typeface="Open Sans"/>
                <a:ea typeface="Open Sans"/>
                <a:cs typeface="Open Sans"/>
                <a:sym typeface="Open Sans"/>
              </a:rPr>
              <a:t>DOLOR IN HENDRERIT</a:t>
            </a:r>
          </a:p>
        </p:txBody>
      </p:sp>
      <p:sp>
        <p:nvSpPr>
          <p:cNvPr id="17" name="Freeform 17"/>
          <p:cNvSpPr/>
          <p:nvPr/>
        </p:nvSpPr>
        <p:spPr>
          <a:xfrm>
            <a:off x="0" y="13597997"/>
            <a:ext cx="7190563" cy="1522003"/>
          </a:xfrm>
          <a:custGeom>
            <a:avLst/>
            <a:gdLst/>
            <a:ahLst/>
            <a:cxnLst/>
            <a:rect l="l" t="t" r="r" b="b"/>
            <a:pathLst>
              <a:path w="7190563" h="1522003">
                <a:moveTo>
                  <a:pt x="0" y="0"/>
                </a:moveTo>
                <a:lnTo>
                  <a:pt x="7190563" y="0"/>
                </a:lnTo>
                <a:lnTo>
                  <a:pt x="7190563" y="1522003"/>
                </a:lnTo>
                <a:lnTo>
                  <a:pt x="0" y="152200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095" y="187868"/>
            <a:ext cx="2218908" cy="221890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66480" y="7883745"/>
            <a:ext cx="9359041" cy="2143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74"/>
              </a:lnSpc>
            </a:pPr>
            <a:r>
              <a:rPr lang="en-US" sz="7500" b="1" spc="-315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Lorem ipsum dolor sit amet consectetuer</a:t>
            </a:r>
          </a:p>
        </p:txBody>
      </p:sp>
      <p:sp>
        <p:nvSpPr>
          <p:cNvPr id="4" name="Freeform 4"/>
          <p:cNvSpPr/>
          <p:nvPr/>
        </p:nvSpPr>
        <p:spPr>
          <a:xfrm>
            <a:off x="4265337" y="-208895"/>
            <a:ext cx="6455253" cy="7768895"/>
          </a:xfrm>
          <a:custGeom>
            <a:avLst/>
            <a:gdLst/>
            <a:ahLst/>
            <a:cxnLst/>
            <a:rect l="l" t="t" r="r" b="b"/>
            <a:pathLst>
              <a:path w="6455253" h="7768895">
                <a:moveTo>
                  <a:pt x="0" y="0"/>
                </a:moveTo>
                <a:lnTo>
                  <a:pt x="6455254" y="0"/>
                </a:lnTo>
                <a:lnTo>
                  <a:pt x="6455254" y="7768895"/>
                </a:lnTo>
                <a:lnTo>
                  <a:pt x="0" y="77688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60466"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3743037" y="74904"/>
            <a:ext cx="6977554" cy="7862595"/>
          </a:xfrm>
          <a:custGeom>
            <a:avLst/>
            <a:gdLst/>
            <a:ahLst/>
            <a:cxnLst/>
            <a:rect l="l" t="t" r="r" b="b"/>
            <a:pathLst>
              <a:path w="6977554" h="7862595">
                <a:moveTo>
                  <a:pt x="0" y="0"/>
                </a:moveTo>
                <a:lnTo>
                  <a:pt x="6977554" y="0"/>
                </a:lnTo>
                <a:lnTo>
                  <a:pt x="6977554" y="7862595"/>
                </a:lnTo>
                <a:lnTo>
                  <a:pt x="0" y="78625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7471" t="-8767" r="-154959" b="-82136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812286" y="10952880"/>
            <a:ext cx="6621573" cy="1543810"/>
            <a:chOff x="0" y="0"/>
            <a:chExt cx="8828765" cy="2058413"/>
          </a:xfrm>
        </p:grpSpPr>
        <p:sp>
          <p:nvSpPr>
            <p:cNvPr id="7" name="Freeform 7"/>
            <p:cNvSpPr/>
            <p:nvPr/>
          </p:nvSpPr>
          <p:spPr>
            <a:xfrm>
              <a:off x="119807" y="1265541"/>
              <a:ext cx="530299" cy="665957"/>
            </a:xfrm>
            <a:custGeom>
              <a:avLst/>
              <a:gdLst/>
              <a:ahLst/>
              <a:cxnLst/>
              <a:rect l="l" t="t" r="r" b="b"/>
              <a:pathLst>
                <a:path w="530299" h="665957">
                  <a:moveTo>
                    <a:pt x="0" y="0"/>
                  </a:moveTo>
                  <a:lnTo>
                    <a:pt x="530300" y="0"/>
                  </a:lnTo>
                  <a:lnTo>
                    <a:pt x="530300" y="665957"/>
                  </a:lnTo>
                  <a:lnTo>
                    <a:pt x="0" y="6659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8" name="Group 8"/>
            <p:cNvGrpSpPr/>
            <p:nvPr/>
          </p:nvGrpSpPr>
          <p:grpSpPr>
            <a:xfrm>
              <a:off x="1115302" y="0"/>
              <a:ext cx="7713463" cy="919788"/>
              <a:chOff x="0" y="0"/>
              <a:chExt cx="1465933" cy="17480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465933" cy="174804"/>
              </a:xfrm>
              <a:custGeom>
                <a:avLst/>
                <a:gdLst/>
                <a:ahLst/>
                <a:cxnLst/>
                <a:rect l="l" t="t" r="r" b="b"/>
                <a:pathLst>
                  <a:path w="1465933" h="174804">
                    <a:moveTo>
                      <a:pt x="26765" y="0"/>
                    </a:moveTo>
                    <a:lnTo>
                      <a:pt x="1439168" y="0"/>
                    </a:lnTo>
                    <a:cubicBezTo>
                      <a:pt x="1446267" y="0"/>
                      <a:pt x="1453074" y="2820"/>
                      <a:pt x="1458094" y="7839"/>
                    </a:cubicBezTo>
                    <a:cubicBezTo>
                      <a:pt x="1463113" y="12859"/>
                      <a:pt x="1465933" y="19667"/>
                      <a:pt x="1465933" y="26765"/>
                    </a:cubicBezTo>
                    <a:lnTo>
                      <a:pt x="1465933" y="148039"/>
                    </a:lnTo>
                    <a:cubicBezTo>
                      <a:pt x="1465933" y="155138"/>
                      <a:pt x="1463113" y="161946"/>
                      <a:pt x="1458094" y="166965"/>
                    </a:cubicBezTo>
                    <a:cubicBezTo>
                      <a:pt x="1453074" y="171985"/>
                      <a:pt x="1446267" y="174804"/>
                      <a:pt x="1439168" y="174804"/>
                    </a:cubicBezTo>
                    <a:lnTo>
                      <a:pt x="26765" y="174804"/>
                    </a:lnTo>
                    <a:cubicBezTo>
                      <a:pt x="19667" y="174804"/>
                      <a:pt x="12859" y="171985"/>
                      <a:pt x="7839" y="166965"/>
                    </a:cubicBezTo>
                    <a:cubicBezTo>
                      <a:pt x="2820" y="161946"/>
                      <a:pt x="0" y="155138"/>
                      <a:pt x="0" y="148039"/>
                    </a:cubicBezTo>
                    <a:lnTo>
                      <a:pt x="0" y="26765"/>
                    </a:lnTo>
                    <a:cubicBezTo>
                      <a:pt x="0" y="19667"/>
                      <a:pt x="2820" y="12859"/>
                      <a:pt x="7839" y="7839"/>
                    </a:cubicBezTo>
                    <a:cubicBezTo>
                      <a:pt x="12859" y="2820"/>
                      <a:pt x="19667" y="0"/>
                      <a:pt x="26765" y="0"/>
                    </a:cubicBezTo>
                    <a:close/>
                  </a:path>
                </a:pathLst>
              </a:custGeom>
              <a:ln w="28575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57150"/>
                <a:ext cx="1465933" cy="2319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919"/>
                  </a:lnSpc>
                </a:pPr>
                <a:r>
                  <a:rPr lang="en-US" sz="2799" b="1">
                    <a:solidFill>
                      <a:srgbClr val="FFFFFF"/>
                    </a:solidFill>
                    <a:latin typeface="DM Sans Bold"/>
                    <a:ea typeface="DM Sans Bold"/>
                    <a:cs typeface="DM Sans Bold"/>
                    <a:sym typeface="DM Sans Bold"/>
                  </a:rPr>
                  <a:t>5 décembre 2025 . 10 h 30</a:t>
                </a:r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1115302" y="1138625"/>
              <a:ext cx="7713463" cy="919788"/>
              <a:chOff x="0" y="0"/>
              <a:chExt cx="1465933" cy="174804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465933" cy="174804"/>
              </a:xfrm>
              <a:custGeom>
                <a:avLst/>
                <a:gdLst/>
                <a:ahLst/>
                <a:cxnLst/>
                <a:rect l="l" t="t" r="r" b="b"/>
                <a:pathLst>
                  <a:path w="1465933" h="174804">
                    <a:moveTo>
                      <a:pt x="26765" y="0"/>
                    </a:moveTo>
                    <a:lnTo>
                      <a:pt x="1439168" y="0"/>
                    </a:lnTo>
                    <a:cubicBezTo>
                      <a:pt x="1446267" y="0"/>
                      <a:pt x="1453074" y="2820"/>
                      <a:pt x="1458094" y="7839"/>
                    </a:cubicBezTo>
                    <a:cubicBezTo>
                      <a:pt x="1463113" y="12859"/>
                      <a:pt x="1465933" y="19667"/>
                      <a:pt x="1465933" y="26765"/>
                    </a:cubicBezTo>
                    <a:lnTo>
                      <a:pt x="1465933" y="148039"/>
                    </a:lnTo>
                    <a:cubicBezTo>
                      <a:pt x="1465933" y="155138"/>
                      <a:pt x="1463113" y="161946"/>
                      <a:pt x="1458094" y="166965"/>
                    </a:cubicBezTo>
                    <a:cubicBezTo>
                      <a:pt x="1453074" y="171985"/>
                      <a:pt x="1446267" y="174804"/>
                      <a:pt x="1439168" y="174804"/>
                    </a:cubicBezTo>
                    <a:lnTo>
                      <a:pt x="26765" y="174804"/>
                    </a:lnTo>
                    <a:cubicBezTo>
                      <a:pt x="19667" y="174804"/>
                      <a:pt x="12859" y="171985"/>
                      <a:pt x="7839" y="166965"/>
                    </a:cubicBezTo>
                    <a:cubicBezTo>
                      <a:pt x="2820" y="161946"/>
                      <a:pt x="0" y="155138"/>
                      <a:pt x="0" y="148039"/>
                    </a:cubicBezTo>
                    <a:lnTo>
                      <a:pt x="0" y="26765"/>
                    </a:lnTo>
                    <a:cubicBezTo>
                      <a:pt x="0" y="19667"/>
                      <a:pt x="2820" y="12859"/>
                      <a:pt x="7839" y="7839"/>
                    </a:cubicBezTo>
                    <a:cubicBezTo>
                      <a:pt x="12859" y="2820"/>
                      <a:pt x="19667" y="0"/>
                      <a:pt x="26765" y="0"/>
                    </a:cubicBezTo>
                    <a:close/>
                  </a:path>
                </a:pathLst>
              </a:custGeom>
              <a:ln w="28575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57150"/>
                <a:ext cx="1465933" cy="2319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919"/>
                  </a:lnSpc>
                </a:pPr>
                <a:r>
                  <a:rPr lang="en-US" sz="2799" b="1">
                    <a:solidFill>
                      <a:srgbClr val="FFFFFF"/>
                    </a:solidFill>
                    <a:latin typeface="DM Sans Bold"/>
                    <a:ea typeface="DM Sans Bold"/>
                    <a:cs typeface="DM Sans Bold"/>
                    <a:sym typeface="DM Sans Bold"/>
                  </a:rPr>
                  <a:t>Amphithéâtre Maury . Arsenal</a:t>
                </a:r>
              </a:p>
            </p:txBody>
          </p:sp>
        </p:grpSp>
        <p:sp>
          <p:nvSpPr>
            <p:cNvPr id="14" name="Freeform 14"/>
            <p:cNvSpPr/>
            <p:nvPr/>
          </p:nvSpPr>
          <p:spPr>
            <a:xfrm>
              <a:off x="0" y="0"/>
              <a:ext cx="685104" cy="853937"/>
            </a:xfrm>
            <a:custGeom>
              <a:avLst/>
              <a:gdLst/>
              <a:ahLst/>
              <a:cxnLst/>
              <a:rect l="l" t="t" r="r" b="b"/>
              <a:pathLst>
                <a:path w="685104" h="853937">
                  <a:moveTo>
                    <a:pt x="0" y="0"/>
                  </a:moveTo>
                  <a:lnTo>
                    <a:pt x="685104" y="0"/>
                  </a:lnTo>
                  <a:lnTo>
                    <a:pt x="685104" y="853937"/>
                  </a:lnTo>
                  <a:lnTo>
                    <a:pt x="0" y="8539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b="-103755"/>
              </a:stretch>
            </a:blipFill>
          </p:spPr>
        </p:sp>
      </p:grpSp>
      <p:sp>
        <p:nvSpPr>
          <p:cNvPr id="15" name="Freeform 15"/>
          <p:cNvSpPr/>
          <p:nvPr/>
        </p:nvSpPr>
        <p:spPr>
          <a:xfrm>
            <a:off x="72000" y="13553266"/>
            <a:ext cx="7231814" cy="1530734"/>
          </a:xfrm>
          <a:custGeom>
            <a:avLst/>
            <a:gdLst/>
            <a:ahLst/>
            <a:cxnLst/>
            <a:rect l="l" t="t" r="r" b="b"/>
            <a:pathLst>
              <a:path w="7231814" h="1530734">
                <a:moveTo>
                  <a:pt x="0" y="0"/>
                </a:moveTo>
                <a:lnTo>
                  <a:pt x="7231814" y="0"/>
                </a:lnTo>
                <a:lnTo>
                  <a:pt x="7231814" y="1530734"/>
                </a:lnTo>
                <a:lnTo>
                  <a:pt x="0" y="15307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25592" y="5744081"/>
            <a:ext cx="6221786" cy="1453946"/>
            <a:chOff x="0" y="0"/>
            <a:chExt cx="8295715" cy="1938595"/>
          </a:xfrm>
        </p:grpSpPr>
        <p:sp>
          <p:nvSpPr>
            <p:cNvPr id="3" name="Freeform 3"/>
            <p:cNvSpPr/>
            <p:nvPr/>
          </p:nvSpPr>
          <p:spPr>
            <a:xfrm>
              <a:off x="93699" y="1191875"/>
              <a:ext cx="499431" cy="627192"/>
            </a:xfrm>
            <a:custGeom>
              <a:avLst/>
              <a:gdLst/>
              <a:ahLst/>
              <a:cxnLst/>
              <a:rect l="l" t="t" r="r" b="b"/>
              <a:pathLst>
                <a:path w="499431" h="627192">
                  <a:moveTo>
                    <a:pt x="0" y="0"/>
                  </a:moveTo>
                  <a:lnTo>
                    <a:pt x="499431" y="0"/>
                  </a:lnTo>
                  <a:lnTo>
                    <a:pt x="499431" y="627192"/>
                  </a:lnTo>
                  <a:lnTo>
                    <a:pt x="0" y="627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4" name="Group 4"/>
            <p:cNvGrpSpPr/>
            <p:nvPr/>
          </p:nvGrpSpPr>
          <p:grpSpPr>
            <a:xfrm>
              <a:off x="1031246" y="0"/>
              <a:ext cx="7264469" cy="866248"/>
              <a:chOff x="0" y="0"/>
              <a:chExt cx="1465933" cy="174804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465933" cy="174804"/>
              </a:xfrm>
              <a:custGeom>
                <a:avLst/>
                <a:gdLst/>
                <a:ahLst/>
                <a:cxnLst/>
                <a:rect l="l" t="t" r="r" b="b"/>
                <a:pathLst>
                  <a:path w="1465933" h="174804">
                    <a:moveTo>
                      <a:pt x="27223" y="0"/>
                    </a:moveTo>
                    <a:lnTo>
                      <a:pt x="1438710" y="0"/>
                    </a:lnTo>
                    <a:cubicBezTo>
                      <a:pt x="1453745" y="0"/>
                      <a:pt x="1465933" y="12188"/>
                      <a:pt x="1465933" y="27223"/>
                    </a:cubicBezTo>
                    <a:lnTo>
                      <a:pt x="1465933" y="147581"/>
                    </a:lnTo>
                    <a:cubicBezTo>
                      <a:pt x="1465933" y="162616"/>
                      <a:pt x="1453745" y="174804"/>
                      <a:pt x="1438710" y="174804"/>
                    </a:cubicBezTo>
                    <a:lnTo>
                      <a:pt x="27223" y="174804"/>
                    </a:lnTo>
                    <a:cubicBezTo>
                      <a:pt x="12188" y="174804"/>
                      <a:pt x="0" y="162616"/>
                      <a:pt x="0" y="147581"/>
                    </a:cubicBezTo>
                    <a:lnTo>
                      <a:pt x="0" y="27223"/>
                    </a:lnTo>
                    <a:cubicBezTo>
                      <a:pt x="0" y="12188"/>
                      <a:pt x="12188" y="0"/>
                      <a:pt x="27223" y="0"/>
                    </a:cubicBezTo>
                    <a:close/>
                  </a:path>
                </a:pathLst>
              </a:custGeom>
              <a:ln w="19050" cap="sq">
                <a:solidFill>
                  <a:srgbClr val="221656"/>
                </a:solidFill>
                <a:prstDash val="solid"/>
                <a:miter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47625"/>
                <a:ext cx="1465933" cy="222429"/>
              </a:xfrm>
              <a:prstGeom prst="rect">
                <a:avLst/>
              </a:prstGeom>
            </p:spPr>
            <p:txBody>
              <a:bodyPr lIns="32464" tIns="32464" rIns="32464" bIns="32464" rtlCol="0" anchor="ctr"/>
              <a:lstStyle/>
              <a:p>
                <a:pPr algn="ctr">
                  <a:lnSpc>
                    <a:spcPts val="3442"/>
                  </a:lnSpc>
                </a:pPr>
                <a:r>
                  <a:rPr lang="en-US" sz="2459" b="1">
                    <a:solidFill>
                      <a:srgbClr val="221656"/>
                    </a:solidFill>
                    <a:latin typeface="DM Sans Bold"/>
                    <a:ea typeface="DM Sans Bold"/>
                    <a:cs typeface="DM Sans Bold"/>
                    <a:sym typeface="DM Sans Bold"/>
                  </a:rPr>
                  <a:t>5 décembre 2025 . 10 h 30</a:t>
                </a:r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1031246" y="1072347"/>
              <a:ext cx="7264469" cy="866248"/>
              <a:chOff x="0" y="0"/>
              <a:chExt cx="1465933" cy="17480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465933" cy="174804"/>
              </a:xfrm>
              <a:custGeom>
                <a:avLst/>
                <a:gdLst/>
                <a:ahLst/>
                <a:cxnLst/>
                <a:rect l="l" t="t" r="r" b="b"/>
                <a:pathLst>
                  <a:path w="1465933" h="174804">
                    <a:moveTo>
                      <a:pt x="27223" y="0"/>
                    </a:moveTo>
                    <a:lnTo>
                      <a:pt x="1438710" y="0"/>
                    </a:lnTo>
                    <a:cubicBezTo>
                      <a:pt x="1453745" y="0"/>
                      <a:pt x="1465933" y="12188"/>
                      <a:pt x="1465933" y="27223"/>
                    </a:cubicBezTo>
                    <a:lnTo>
                      <a:pt x="1465933" y="147581"/>
                    </a:lnTo>
                    <a:cubicBezTo>
                      <a:pt x="1465933" y="162616"/>
                      <a:pt x="1453745" y="174804"/>
                      <a:pt x="1438710" y="174804"/>
                    </a:cubicBezTo>
                    <a:lnTo>
                      <a:pt x="27223" y="174804"/>
                    </a:lnTo>
                    <a:cubicBezTo>
                      <a:pt x="12188" y="174804"/>
                      <a:pt x="0" y="162616"/>
                      <a:pt x="0" y="147581"/>
                    </a:cubicBezTo>
                    <a:lnTo>
                      <a:pt x="0" y="27223"/>
                    </a:lnTo>
                    <a:cubicBezTo>
                      <a:pt x="0" y="12188"/>
                      <a:pt x="12188" y="0"/>
                      <a:pt x="27223" y="0"/>
                    </a:cubicBezTo>
                    <a:close/>
                  </a:path>
                </a:pathLst>
              </a:custGeom>
              <a:ln w="19050" cap="sq">
                <a:solidFill>
                  <a:srgbClr val="221656"/>
                </a:solidFill>
                <a:prstDash val="solid"/>
                <a:miter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1465933" cy="222429"/>
              </a:xfrm>
              <a:prstGeom prst="rect">
                <a:avLst/>
              </a:prstGeom>
            </p:spPr>
            <p:txBody>
              <a:bodyPr lIns="32464" tIns="32464" rIns="32464" bIns="32464" rtlCol="0" anchor="ctr"/>
              <a:lstStyle/>
              <a:p>
                <a:pPr algn="ctr">
                  <a:lnSpc>
                    <a:spcPts val="3442"/>
                  </a:lnSpc>
                </a:pPr>
                <a:r>
                  <a:rPr lang="en-US" sz="2459" b="1">
                    <a:solidFill>
                      <a:srgbClr val="221656"/>
                    </a:solidFill>
                    <a:latin typeface="DM Sans Bold"/>
                    <a:ea typeface="DM Sans Bold"/>
                    <a:cs typeface="DM Sans Bold"/>
                    <a:sym typeface="DM Sans Bold"/>
                  </a:rPr>
                  <a:t>Amphithéâtre Maury . Arsenal</a:t>
                </a:r>
              </a:p>
            </p:txBody>
          </p:sp>
        </p:grpSp>
        <p:sp>
          <p:nvSpPr>
            <p:cNvPr id="10" name="Freeform 10"/>
            <p:cNvSpPr/>
            <p:nvPr/>
          </p:nvSpPr>
          <p:spPr>
            <a:xfrm>
              <a:off x="0" y="31009"/>
              <a:ext cx="645225" cy="804230"/>
            </a:xfrm>
            <a:custGeom>
              <a:avLst/>
              <a:gdLst/>
              <a:ahLst/>
              <a:cxnLst/>
              <a:rect l="l" t="t" r="r" b="b"/>
              <a:pathLst>
                <a:path w="645225" h="804230">
                  <a:moveTo>
                    <a:pt x="0" y="0"/>
                  </a:moveTo>
                  <a:lnTo>
                    <a:pt x="645225" y="0"/>
                  </a:lnTo>
                  <a:lnTo>
                    <a:pt x="645225" y="804230"/>
                  </a:lnTo>
                  <a:lnTo>
                    <a:pt x="0" y="8042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103755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213101"/>
              <a:ext cx="857163" cy="462228"/>
            </a:xfrm>
            <a:custGeom>
              <a:avLst/>
              <a:gdLst/>
              <a:ahLst/>
              <a:cxnLst/>
              <a:rect l="l" t="t" r="r" b="b"/>
              <a:pathLst>
                <a:path w="857163" h="462228">
                  <a:moveTo>
                    <a:pt x="0" y="0"/>
                  </a:moveTo>
                  <a:lnTo>
                    <a:pt x="857163" y="0"/>
                  </a:lnTo>
                  <a:lnTo>
                    <a:pt x="857163" y="462228"/>
                  </a:lnTo>
                  <a:lnTo>
                    <a:pt x="0" y="4622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-90121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2611528" y="4551308"/>
            <a:ext cx="8080472" cy="10568692"/>
          </a:xfrm>
          <a:custGeom>
            <a:avLst/>
            <a:gdLst/>
            <a:ahLst/>
            <a:cxnLst/>
            <a:rect l="l" t="t" r="r" b="b"/>
            <a:pathLst>
              <a:path w="8080472" h="10568692">
                <a:moveTo>
                  <a:pt x="0" y="0"/>
                </a:moveTo>
                <a:lnTo>
                  <a:pt x="8080472" y="0"/>
                </a:lnTo>
                <a:lnTo>
                  <a:pt x="8080472" y="10568692"/>
                </a:lnTo>
                <a:lnTo>
                  <a:pt x="0" y="105686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2823" r="-45381" b="-1806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281801" y="11743237"/>
            <a:ext cx="7018651" cy="74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08"/>
              </a:lnSpc>
            </a:pPr>
            <a:r>
              <a:rPr lang="en-US" sz="2908" spc="-122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Information complémentaires</a:t>
            </a:r>
          </a:p>
          <a:p>
            <a:pPr algn="l">
              <a:lnSpc>
                <a:spcPts val="2908"/>
              </a:lnSpc>
            </a:pPr>
            <a:r>
              <a:rPr lang="en-US" sz="2908" spc="-122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Inscription</a:t>
            </a:r>
          </a:p>
        </p:txBody>
      </p:sp>
      <p:sp>
        <p:nvSpPr>
          <p:cNvPr id="14" name="Freeform 14"/>
          <p:cNvSpPr/>
          <p:nvPr/>
        </p:nvSpPr>
        <p:spPr>
          <a:xfrm>
            <a:off x="7457766" y="6946443"/>
            <a:ext cx="4330069" cy="4330069"/>
          </a:xfrm>
          <a:custGeom>
            <a:avLst/>
            <a:gdLst/>
            <a:ahLst/>
            <a:cxnLst/>
            <a:rect l="l" t="t" r="r" b="b"/>
            <a:pathLst>
              <a:path w="4330069" h="4330069">
                <a:moveTo>
                  <a:pt x="0" y="0"/>
                </a:moveTo>
                <a:lnTo>
                  <a:pt x="4330068" y="0"/>
                </a:lnTo>
                <a:lnTo>
                  <a:pt x="4330068" y="4330069"/>
                </a:lnTo>
                <a:lnTo>
                  <a:pt x="0" y="43300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7999"/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435515" y="1116825"/>
            <a:ext cx="9435222" cy="1956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11"/>
              </a:lnSpc>
            </a:pPr>
            <a:r>
              <a:rPr lang="en-US" sz="6823" b="1" spc="-286">
                <a:solidFill>
                  <a:srgbClr val="FF002F"/>
                </a:solidFill>
                <a:latin typeface="DM Sans Bold"/>
                <a:ea typeface="DM Sans Bold"/>
                <a:cs typeface="DM Sans Bold"/>
                <a:sym typeface="DM Sans Bold"/>
              </a:rPr>
              <a:t>Lorem ipsum dolor sit amet consectetuer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25592" y="3537436"/>
            <a:ext cx="9537531" cy="1085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3"/>
              </a:lnSpc>
            </a:pPr>
            <a:r>
              <a:rPr lang="en-US" sz="2853" spc="-119">
                <a:solidFill>
                  <a:srgbClr val="221656"/>
                </a:solidFill>
                <a:latin typeface="DM Sans"/>
                <a:ea typeface="DM Sans"/>
                <a:cs typeface="DM Sans"/>
                <a:sym typeface="DM Sans"/>
              </a:rPr>
              <a:t>Résumé de la manifestation </a:t>
            </a:r>
          </a:p>
          <a:p>
            <a:pPr algn="l">
              <a:lnSpc>
                <a:spcPts val="2853"/>
              </a:lnSpc>
            </a:pPr>
            <a:r>
              <a:rPr lang="en-US" sz="2853" spc="-119">
                <a:solidFill>
                  <a:srgbClr val="221656"/>
                </a:solidFill>
                <a:latin typeface="DM Sans"/>
                <a:ea typeface="DM Sans"/>
                <a:cs typeface="DM Sans"/>
                <a:sym typeface="DM Sans"/>
              </a:rPr>
              <a:t>Contexte, organisateur, </a:t>
            </a:r>
          </a:p>
          <a:p>
            <a:pPr algn="l">
              <a:lnSpc>
                <a:spcPts val="2853"/>
              </a:lnSpc>
            </a:pPr>
            <a:r>
              <a:rPr lang="en-US" sz="2853" spc="-119">
                <a:solidFill>
                  <a:srgbClr val="221656"/>
                </a:solidFill>
                <a:latin typeface="DM Sans"/>
                <a:ea typeface="DM Sans"/>
                <a:cs typeface="DM Sans"/>
                <a:sym typeface="DM Sans"/>
              </a:rPr>
              <a:t>direction scientifique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245801" y="9686210"/>
            <a:ext cx="6817322" cy="1467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02"/>
              </a:lnSpc>
            </a:pPr>
            <a:r>
              <a:rPr lang="en-US" sz="5702" spc="-239">
                <a:solidFill>
                  <a:srgbClr val="FFFFFF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Lorem ipsum dolor sit amet consectetuer</a:t>
            </a:r>
          </a:p>
        </p:txBody>
      </p:sp>
      <p:sp>
        <p:nvSpPr>
          <p:cNvPr id="18" name="Freeform 18"/>
          <p:cNvSpPr/>
          <p:nvPr/>
        </p:nvSpPr>
        <p:spPr>
          <a:xfrm>
            <a:off x="2880347" y="13599646"/>
            <a:ext cx="7182776" cy="1520354"/>
          </a:xfrm>
          <a:custGeom>
            <a:avLst/>
            <a:gdLst/>
            <a:ahLst/>
            <a:cxnLst/>
            <a:rect l="l" t="t" r="r" b="b"/>
            <a:pathLst>
              <a:path w="7182776" h="1520354">
                <a:moveTo>
                  <a:pt x="0" y="0"/>
                </a:moveTo>
                <a:lnTo>
                  <a:pt x="7182776" y="0"/>
                </a:lnTo>
                <a:lnTo>
                  <a:pt x="7182776" y="1520354"/>
                </a:lnTo>
                <a:lnTo>
                  <a:pt x="0" y="15203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488" y="0"/>
            <a:ext cx="10685512" cy="7560000"/>
          </a:xfrm>
          <a:custGeom>
            <a:avLst/>
            <a:gdLst/>
            <a:ahLst/>
            <a:cxnLst/>
            <a:rect l="l" t="t" r="r" b="b"/>
            <a:pathLst>
              <a:path w="10685512" h="7560000">
                <a:moveTo>
                  <a:pt x="0" y="0"/>
                </a:moveTo>
                <a:lnTo>
                  <a:pt x="10685512" y="0"/>
                </a:lnTo>
                <a:lnTo>
                  <a:pt x="10685512" y="7560000"/>
                </a:lnTo>
                <a:lnTo>
                  <a:pt x="0" y="7560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356" t="-27964" r="-1035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488" y="1246580"/>
            <a:ext cx="10685512" cy="13873420"/>
          </a:xfrm>
          <a:custGeom>
            <a:avLst/>
            <a:gdLst/>
            <a:ahLst/>
            <a:cxnLst/>
            <a:rect l="l" t="t" r="r" b="b"/>
            <a:pathLst>
              <a:path w="10685512" h="13873420">
                <a:moveTo>
                  <a:pt x="0" y="0"/>
                </a:moveTo>
                <a:lnTo>
                  <a:pt x="10685512" y="0"/>
                </a:lnTo>
                <a:lnTo>
                  <a:pt x="10685512" y="13873420"/>
                </a:lnTo>
                <a:lnTo>
                  <a:pt x="0" y="138734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1755" r="-41755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379977" y="7560000"/>
            <a:ext cx="7977994" cy="7977994"/>
          </a:xfrm>
          <a:custGeom>
            <a:avLst/>
            <a:gdLst/>
            <a:ahLst/>
            <a:cxnLst/>
            <a:rect l="l" t="t" r="r" b="b"/>
            <a:pathLst>
              <a:path w="7977994" h="7977994">
                <a:moveTo>
                  <a:pt x="0" y="0"/>
                </a:moveTo>
                <a:lnTo>
                  <a:pt x="7977994" y="0"/>
                </a:lnTo>
                <a:lnTo>
                  <a:pt x="7977994" y="7977994"/>
                </a:lnTo>
                <a:lnTo>
                  <a:pt x="0" y="79779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999"/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571135" y="11645580"/>
            <a:ext cx="6531718" cy="1543810"/>
            <a:chOff x="0" y="0"/>
            <a:chExt cx="8708957" cy="2058413"/>
          </a:xfrm>
        </p:grpSpPr>
        <p:sp>
          <p:nvSpPr>
            <p:cNvPr id="6" name="Freeform 6"/>
            <p:cNvSpPr/>
            <p:nvPr/>
          </p:nvSpPr>
          <p:spPr>
            <a:xfrm>
              <a:off x="0" y="1265541"/>
              <a:ext cx="530299" cy="665957"/>
            </a:xfrm>
            <a:custGeom>
              <a:avLst/>
              <a:gdLst/>
              <a:ahLst/>
              <a:cxnLst/>
              <a:rect l="l" t="t" r="r" b="b"/>
              <a:pathLst>
                <a:path w="530299" h="665957">
                  <a:moveTo>
                    <a:pt x="0" y="0"/>
                  </a:moveTo>
                  <a:lnTo>
                    <a:pt x="530299" y="0"/>
                  </a:lnTo>
                  <a:lnTo>
                    <a:pt x="530299" y="665957"/>
                  </a:lnTo>
                  <a:lnTo>
                    <a:pt x="0" y="6659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7" name="Group 7"/>
            <p:cNvGrpSpPr/>
            <p:nvPr/>
          </p:nvGrpSpPr>
          <p:grpSpPr>
            <a:xfrm>
              <a:off x="995494" y="0"/>
              <a:ext cx="7713463" cy="919788"/>
              <a:chOff x="0" y="0"/>
              <a:chExt cx="1465933" cy="17480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465933" cy="174804"/>
              </a:xfrm>
              <a:custGeom>
                <a:avLst/>
                <a:gdLst/>
                <a:ahLst/>
                <a:cxnLst/>
                <a:rect l="l" t="t" r="r" b="b"/>
                <a:pathLst>
                  <a:path w="1465933" h="174804">
                    <a:moveTo>
                      <a:pt x="26765" y="0"/>
                    </a:moveTo>
                    <a:lnTo>
                      <a:pt x="1439168" y="0"/>
                    </a:lnTo>
                    <a:cubicBezTo>
                      <a:pt x="1446267" y="0"/>
                      <a:pt x="1453074" y="2820"/>
                      <a:pt x="1458094" y="7839"/>
                    </a:cubicBezTo>
                    <a:cubicBezTo>
                      <a:pt x="1463113" y="12859"/>
                      <a:pt x="1465933" y="19667"/>
                      <a:pt x="1465933" y="26765"/>
                    </a:cubicBezTo>
                    <a:lnTo>
                      <a:pt x="1465933" y="148039"/>
                    </a:lnTo>
                    <a:cubicBezTo>
                      <a:pt x="1465933" y="155138"/>
                      <a:pt x="1463113" y="161946"/>
                      <a:pt x="1458094" y="166965"/>
                    </a:cubicBezTo>
                    <a:cubicBezTo>
                      <a:pt x="1453074" y="171985"/>
                      <a:pt x="1446267" y="174804"/>
                      <a:pt x="1439168" y="174804"/>
                    </a:cubicBezTo>
                    <a:lnTo>
                      <a:pt x="26765" y="174804"/>
                    </a:lnTo>
                    <a:cubicBezTo>
                      <a:pt x="19667" y="174804"/>
                      <a:pt x="12859" y="171985"/>
                      <a:pt x="7839" y="166965"/>
                    </a:cubicBezTo>
                    <a:cubicBezTo>
                      <a:pt x="2820" y="161946"/>
                      <a:pt x="0" y="155138"/>
                      <a:pt x="0" y="148039"/>
                    </a:cubicBezTo>
                    <a:lnTo>
                      <a:pt x="0" y="26765"/>
                    </a:lnTo>
                    <a:cubicBezTo>
                      <a:pt x="0" y="19667"/>
                      <a:pt x="2820" y="12859"/>
                      <a:pt x="7839" y="7839"/>
                    </a:cubicBezTo>
                    <a:cubicBezTo>
                      <a:pt x="12859" y="2820"/>
                      <a:pt x="19667" y="0"/>
                      <a:pt x="26765" y="0"/>
                    </a:cubicBezTo>
                    <a:close/>
                  </a:path>
                </a:pathLst>
              </a:custGeom>
              <a:ln w="28575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57150"/>
                <a:ext cx="1465933" cy="2319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919"/>
                  </a:lnSpc>
                </a:pPr>
                <a:r>
                  <a:rPr lang="en-US" sz="2799" b="1">
                    <a:solidFill>
                      <a:srgbClr val="FFFFFF"/>
                    </a:solidFill>
                    <a:latin typeface="DM Sans Bold"/>
                    <a:ea typeface="DM Sans Bold"/>
                    <a:cs typeface="DM Sans Bold"/>
                    <a:sym typeface="DM Sans Bold"/>
                  </a:rPr>
                  <a:t>5 décembre 2025 . 10 h 30</a:t>
                </a:r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995494" y="1138625"/>
              <a:ext cx="7713463" cy="919788"/>
              <a:chOff x="0" y="0"/>
              <a:chExt cx="1465933" cy="174804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465933" cy="174804"/>
              </a:xfrm>
              <a:custGeom>
                <a:avLst/>
                <a:gdLst/>
                <a:ahLst/>
                <a:cxnLst/>
                <a:rect l="l" t="t" r="r" b="b"/>
                <a:pathLst>
                  <a:path w="1465933" h="174804">
                    <a:moveTo>
                      <a:pt x="26765" y="0"/>
                    </a:moveTo>
                    <a:lnTo>
                      <a:pt x="1439168" y="0"/>
                    </a:lnTo>
                    <a:cubicBezTo>
                      <a:pt x="1446267" y="0"/>
                      <a:pt x="1453074" y="2820"/>
                      <a:pt x="1458094" y="7839"/>
                    </a:cubicBezTo>
                    <a:cubicBezTo>
                      <a:pt x="1463113" y="12859"/>
                      <a:pt x="1465933" y="19667"/>
                      <a:pt x="1465933" y="26765"/>
                    </a:cubicBezTo>
                    <a:lnTo>
                      <a:pt x="1465933" y="148039"/>
                    </a:lnTo>
                    <a:cubicBezTo>
                      <a:pt x="1465933" y="155138"/>
                      <a:pt x="1463113" y="161946"/>
                      <a:pt x="1458094" y="166965"/>
                    </a:cubicBezTo>
                    <a:cubicBezTo>
                      <a:pt x="1453074" y="171985"/>
                      <a:pt x="1446267" y="174804"/>
                      <a:pt x="1439168" y="174804"/>
                    </a:cubicBezTo>
                    <a:lnTo>
                      <a:pt x="26765" y="174804"/>
                    </a:lnTo>
                    <a:cubicBezTo>
                      <a:pt x="19667" y="174804"/>
                      <a:pt x="12859" y="171985"/>
                      <a:pt x="7839" y="166965"/>
                    </a:cubicBezTo>
                    <a:cubicBezTo>
                      <a:pt x="2820" y="161946"/>
                      <a:pt x="0" y="155138"/>
                      <a:pt x="0" y="148039"/>
                    </a:cubicBezTo>
                    <a:lnTo>
                      <a:pt x="0" y="26765"/>
                    </a:lnTo>
                    <a:cubicBezTo>
                      <a:pt x="0" y="19667"/>
                      <a:pt x="2820" y="12859"/>
                      <a:pt x="7839" y="7839"/>
                    </a:cubicBezTo>
                    <a:cubicBezTo>
                      <a:pt x="12859" y="2820"/>
                      <a:pt x="19667" y="0"/>
                      <a:pt x="26765" y="0"/>
                    </a:cubicBezTo>
                    <a:close/>
                  </a:path>
                </a:pathLst>
              </a:custGeom>
              <a:ln w="28575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57150"/>
                <a:ext cx="1465933" cy="2319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919"/>
                  </a:lnSpc>
                </a:pPr>
                <a:r>
                  <a:rPr lang="en-US" sz="2799" b="1">
                    <a:solidFill>
                      <a:srgbClr val="FFFFFF"/>
                    </a:solidFill>
                    <a:latin typeface="DM Sans Bold"/>
                    <a:ea typeface="DM Sans Bold"/>
                    <a:cs typeface="DM Sans Bold"/>
                    <a:sym typeface="DM Sans Bold"/>
                  </a:rPr>
                  <a:t>Amphithéâtre Maury . Arsenal</a:t>
                </a:r>
              </a:p>
            </p:txBody>
          </p:sp>
        </p:grpSp>
        <p:sp>
          <p:nvSpPr>
            <p:cNvPr id="13" name="Freeform 13"/>
            <p:cNvSpPr/>
            <p:nvPr/>
          </p:nvSpPr>
          <p:spPr>
            <a:xfrm>
              <a:off x="0" y="0"/>
              <a:ext cx="685104" cy="853937"/>
            </a:xfrm>
            <a:custGeom>
              <a:avLst/>
              <a:gdLst/>
              <a:ahLst/>
              <a:cxnLst/>
              <a:rect l="l" t="t" r="r" b="b"/>
              <a:pathLst>
                <a:path w="685104" h="853937">
                  <a:moveTo>
                    <a:pt x="0" y="0"/>
                  </a:moveTo>
                  <a:lnTo>
                    <a:pt x="685104" y="0"/>
                  </a:lnTo>
                  <a:lnTo>
                    <a:pt x="685104" y="853937"/>
                  </a:lnTo>
                  <a:lnTo>
                    <a:pt x="0" y="8539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b="-103755"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820482" y="6953560"/>
            <a:ext cx="9359041" cy="3210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74"/>
              </a:lnSpc>
            </a:pPr>
            <a:r>
              <a:rPr lang="en-US" sz="7500" b="1" spc="-315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Lorem ipsum dolor sit amet </a:t>
            </a:r>
            <a:r>
              <a:rPr lang="en-US" sz="7500" b="1" spc="-315">
                <a:solidFill>
                  <a:srgbClr val="FF002F"/>
                </a:solidFill>
                <a:latin typeface="DM Sans Bold"/>
                <a:ea typeface="DM Sans Bold"/>
                <a:cs typeface="DM Sans Bold"/>
                <a:sym typeface="DM Sans Bold"/>
              </a:rPr>
              <a:t>consectetuer</a:t>
            </a:r>
          </a:p>
          <a:p>
            <a:pPr algn="l">
              <a:lnSpc>
                <a:spcPts val="8474"/>
              </a:lnSpc>
            </a:pPr>
            <a:r>
              <a:rPr lang="en-US" sz="7500" b="1" spc="-315">
                <a:solidFill>
                  <a:srgbClr val="FF002F"/>
                </a:solidFill>
                <a:latin typeface="DM Sans Bold"/>
                <a:ea typeface="DM Sans Bold"/>
                <a:cs typeface="DM Sans Bold"/>
                <a:sym typeface="DM Sans Bold"/>
              </a:rPr>
              <a:t>Delert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68860" y="10480920"/>
            <a:ext cx="7890132" cy="451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84"/>
              </a:lnSpc>
            </a:pPr>
            <a:r>
              <a:rPr lang="en-US" sz="3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DOLOR IN HENDRERIT</a:t>
            </a:r>
          </a:p>
        </p:txBody>
      </p:sp>
      <p:sp>
        <p:nvSpPr>
          <p:cNvPr id="16" name="Freeform 16"/>
          <p:cNvSpPr/>
          <p:nvPr/>
        </p:nvSpPr>
        <p:spPr>
          <a:xfrm>
            <a:off x="72000" y="13553266"/>
            <a:ext cx="7231814" cy="1530734"/>
          </a:xfrm>
          <a:custGeom>
            <a:avLst/>
            <a:gdLst/>
            <a:ahLst/>
            <a:cxnLst/>
            <a:rect l="l" t="t" r="r" b="b"/>
            <a:pathLst>
              <a:path w="7231814" h="1530734">
                <a:moveTo>
                  <a:pt x="0" y="0"/>
                </a:moveTo>
                <a:lnTo>
                  <a:pt x="7231814" y="0"/>
                </a:lnTo>
                <a:lnTo>
                  <a:pt x="7231814" y="1530734"/>
                </a:lnTo>
                <a:lnTo>
                  <a:pt x="0" y="15307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4702" y="13227867"/>
            <a:ext cx="7157606" cy="1645867"/>
          </a:xfrm>
          <a:custGeom>
            <a:avLst/>
            <a:gdLst/>
            <a:ahLst/>
            <a:cxnLst/>
            <a:rect l="l" t="t" r="r" b="b"/>
            <a:pathLst>
              <a:path w="7157606" h="1645867">
                <a:moveTo>
                  <a:pt x="0" y="0"/>
                </a:moveTo>
                <a:lnTo>
                  <a:pt x="7157606" y="0"/>
                </a:lnTo>
                <a:lnTo>
                  <a:pt x="7157606" y="1645866"/>
                </a:lnTo>
                <a:lnTo>
                  <a:pt x="0" y="16458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47002" y="891300"/>
            <a:ext cx="9461146" cy="1909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05"/>
              </a:lnSpc>
            </a:pPr>
            <a:r>
              <a:rPr lang="en-US" sz="6642" b="1" spc="-278">
                <a:solidFill>
                  <a:srgbClr val="FF002F"/>
                </a:solidFill>
                <a:latin typeface="DM Sans Bold"/>
                <a:ea typeface="DM Sans Bold"/>
                <a:cs typeface="DM Sans Bold"/>
                <a:sym typeface="DM Sans Bold"/>
              </a:rPr>
              <a:t>Lorem ipsum dolor sit amet consectetuer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04263" y="3198530"/>
            <a:ext cx="9563737" cy="1089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61"/>
              </a:lnSpc>
            </a:pPr>
            <a:r>
              <a:rPr lang="en-US" sz="2861" spc="-120">
                <a:solidFill>
                  <a:srgbClr val="221656"/>
                </a:solidFill>
                <a:latin typeface="DM Sans"/>
                <a:ea typeface="DM Sans"/>
                <a:cs typeface="DM Sans"/>
                <a:sym typeface="DM Sans"/>
              </a:rPr>
              <a:t>Résumé de la manifestation </a:t>
            </a:r>
          </a:p>
          <a:p>
            <a:pPr algn="l">
              <a:lnSpc>
                <a:spcPts val="2861"/>
              </a:lnSpc>
            </a:pPr>
            <a:r>
              <a:rPr lang="en-US" sz="2861" spc="-120">
                <a:solidFill>
                  <a:srgbClr val="221656"/>
                </a:solidFill>
                <a:latin typeface="DM Sans"/>
                <a:ea typeface="DM Sans"/>
                <a:cs typeface="DM Sans"/>
                <a:sym typeface="DM Sans"/>
              </a:rPr>
              <a:t>Contexte, organisateur, </a:t>
            </a:r>
          </a:p>
          <a:p>
            <a:pPr algn="l">
              <a:lnSpc>
                <a:spcPts val="2861"/>
              </a:lnSpc>
            </a:pPr>
            <a:r>
              <a:rPr lang="en-US" sz="2861" spc="-120">
                <a:solidFill>
                  <a:srgbClr val="221656"/>
                </a:solidFill>
                <a:latin typeface="DM Sans"/>
                <a:ea typeface="DM Sans"/>
                <a:cs typeface="DM Sans"/>
                <a:sym typeface="DM Sans"/>
              </a:rPr>
              <a:t>direction scientifique</a:t>
            </a:r>
          </a:p>
        </p:txBody>
      </p:sp>
      <p:sp>
        <p:nvSpPr>
          <p:cNvPr id="5" name="Freeform 5"/>
          <p:cNvSpPr/>
          <p:nvPr/>
        </p:nvSpPr>
        <p:spPr>
          <a:xfrm>
            <a:off x="124702" y="5245826"/>
            <a:ext cx="5536636" cy="5536636"/>
          </a:xfrm>
          <a:custGeom>
            <a:avLst/>
            <a:gdLst/>
            <a:ahLst/>
            <a:cxnLst/>
            <a:rect l="l" t="t" r="r" b="b"/>
            <a:pathLst>
              <a:path w="5536636" h="5536636">
                <a:moveTo>
                  <a:pt x="0" y="0"/>
                </a:moveTo>
                <a:lnTo>
                  <a:pt x="5536636" y="0"/>
                </a:lnTo>
                <a:lnTo>
                  <a:pt x="5536636" y="5536636"/>
                </a:lnTo>
                <a:lnTo>
                  <a:pt x="0" y="55366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0999"/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3255163" y="4143410"/>
            <a:ext cx="6752985" cy="9156590"/>
            <a:chOff x="0" y="0"/>
            <a:chExt cx="9003980" cy="1220878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003980" cy="12208787"/>
            </a:xfrm>
            <a:custGeom>
              <a:avLst/>
              <a:gdLst/>
              <a:ahLst/>
              <a:cxnLst/>
              <a:rect l="l" t="t" r="r" b="b"/>
              <a:pathLst>
                <a:path w="9003980" h="12208787">
                  <a:moveTo>
                    <a:pt x="0" y="0"/>
                  </a:moveTo>
                  <a:lnTo>
                    <a:pt x="9003980" y="0"/>
                  </a:lnTo>
                  <a:lnTo>
                    <a:pt x="9003980" y="12208787"/>
                  </a:lnTo>
                  <a:lnTo>
                    <a:pt x="0" y="122087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grpSp>
          <p:nvGrpSpPr>
            <p:cNvPr id="8" name="Group 8"/>
            <p:cNvGrpSpPr/>
            <p:nvPr/>
          </p:nvGrpSpPr>
          <p:grpSpPr>
            <a:xfrm>
              <a:off x="588268" y="5012566"/>
              <a:ext cx="7827445" cy="933380"/>
              <a:chOff x="0" y="0"/>
              <a:chExt cx="1465933" cy="17480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465933" cy="174804"/>
              </a:xfrm>
              <a:custGeom>
                <a:avLst/>
                <a:gdLst/>
                <a:ahLst/>
                <a:cxnLst/>
                <a:rect l="l" t="t" r="r" b="b"/>
                <a:pathLst>
                  <a:path w="1465933" h="174804">
                    <a:moveTo>
                      <a:pt x="10550" y="0"/>
                    </a:moveTo>
                    <a:lnTo>
                      <a:pt x="1455383" y="0"/>
                    </a:lnTo>
                    <a:cubicBezTo>
                      <a:pt x="1461210" y="0"/>
                      <a:pt x="1465933" y="4723"/>
                      <a:pt x="1465933" y="10550"/>
                    </a:cubicBezTo>
                    <a:lnTo>
                      <a:pt x="1465933" y="164254"/>
                    </a:lnTo>
                    <a:cubicBezTo>
                      <a:pt x="1465933" y="170081"/>
                      <a:pt x="1461210" y="174804"/>
                      <a:pt x="1455383" y="174804"/>
                    </a:cubicBezTo>
                    <a:lnTo>
                      <a:pt x="10550" y="174804"/>
                    </a:lnTo>
                    <a:cubicBezTo>
                      <a:pt x="4723" y="174804"/>
                      <a:pt x="0" y="170081"/>
                      <a:pt x="0" y="164254"/>
                    </a:cubicBezTo>
                    <a:lnTo>
                      <a:pt x="0" y="10550"/>
                    </a:lnTo>
                    <a:cubicBezTo>
                      <a:pt x="0" y="4723"/>
                      <a:pt x="4723" y="0"/>
                      <a:pt x="10550" y="0"/>
                    </a:cubicBezTo>
                    <a:close/>
                  </a:path>
                </a:pathLst>
              </a:custGeom>
              <a:ln w="9525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66675"/>
                <a:ext cx="1465933" cy="241479"/>
              </a:xfrm>
              <a:prstGeom prst="rect">
                <a:avLst/>
              </a:prstGeom>
            </p:spPr>
            <p:txBody>
              <a:bodyPr lIns="51551" tIns="51551" rIns="51551" bIns="51551" rtlCol="0" anchor="ctr"/>
              <a:lstStyle/>
              <a:p>
                <a:pPr algn="ctr">
                  <a:lnSpc>
                    <a:spcPts val="4468"/>
                  </a:lnSpc>
                </a:pPr>
                <a:r>
                  <a:rPr lang="en-US" sz="3191" b="1">
                    <a:solidFill>
                      <a:srgbClr val="FFFFFF"/>
                    </a:solidFill>
                    <a:latin typeface="DM Sans Bold"/>
                    <a:ea typeface="DM Sans Bold"/>
                    <a:cs typeface="DM Sans Bold"/>
                    <a:sym typeface="DM Sans Bold"/>
                  </a:rPr>
                  <a:t>5 décembre 2025 . 10 h 30</a:t>
                </a:r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588268" y="6262841"/>
              <a:ext cx="7827445" cy="933380"/>
              <a:chOff x="0" y="0"/>
              <a:chExt cx="1465933" cy="174804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465933" cy="174804"/>
              </a:xfrm>
              <a:custGeom>
                <a:avLst/>
                <a:gdLst/>
                <a:ahLst/>
                <a:cxnLst/>
                <a:rect l="l" t="t" r="r" b="b"/>
                <a:pathLst>
                  <a:path w="1465933" h="174804">
                    <a:moveTo>
                      <a:pt x="10550" y="0"/>
                    </a:moveTo>
                    <a:lnTo>
                      <a:pt x="1455383" y="0"/>
                    </a:lnTo>
                    <a:cubicBezTo>
                      <a:pt x="1461210" y="0"/>
                      <a:pt x="1465933" y="4723"/>
                      <a:pt x="1465933" y="10550"/>
                    </a:cubicBezTo>
                    <a:lnTo>
                      <a:pt x="1465933" y="164254"/>
                    </a:lnTo>
                    <a:cubicBezTo>
                      <a:pt x="1465933" y="170081"/>
                      <a:pt x="1461210" y="174804"/>
                      <a:pt x="1455383" y="174804"/>
                    </a:cubicBezTo>
                    <a:lnTo>
                      <a:pt x="10550" y="174804"/>
                    </a:lnTo>
                    <a:cubicBezTo>
                      <a:pt x="4723" y="174804"/>
                      <a:pt x="0" y="170081"/>
                      <a:pt x="0" y="164254"/>
                    </a:cubicBezTo>
                    <a:lnTo>
                      <a:pt x="0" y="10550"/>
                    </a:lnTo>
                    <a:cubicBezTo>
                      <a:pt x="0" y="4723"/>
                      <a:pt x="4723" y="0"/>
                      <a:pt x="10550" y="0"/>
                    </a:cubicBezTo>
                    <a:close/>
                  </a:path>
                </a:pathLst>
              </a:custGeom>
              <a:ln w="9525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66675"/>
                <a:ext cx="1465933" cy="241479"/>
              </a:xfrm>
              <a:prstGeom prst="rect">
                <a:avLst/>
              </a:prstGeom>
            </p:spPr>
            <p:txBody>
              <a:bodyPr lIns="51551" tIns="51551" rIns="51551" bIns="51551" rtlCol="0" anchor="ctr"/>
              <a:lstStyle/>
              <a:p>
                <a:pPr algn="ctr">
                  <a:lnSpc>
                    <a:spcPts val="4328"/>
                  </a:lnSpc>
                </a:pPr>
                <a:r>
                  <a:rPr lang="en-US" sz="3091" b="1">
                    <a:solidFill>
                      <a:srgbClr val="FFFFFF"/>
                    </a:solidFill>
                    <a:latin typeface="DM Sans Bold"/>
                    <a:ea typeface="DM Sans Bold"/>
                    <a:cs typeface="DM Sans Bold"/>
                    <a:sym typeface="DM Sans Bold"/>
                  </a:rPr>
                  <a:t>Amphithéâtre Maury . Arsenal</a:t>
                </a:r>
              </a:p>
            </p:txBody>
          </p:sp>
        </p:grp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15220" y="1285318"/>
            <a:ext cx="9692893" cy="1937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89"/>
              </a:lnSpc>
            </a:pPr>
            <a:r>
              <a:rPr lang="en-US" sz="6804" b="1" spc="-285">
                <a:solidFill>
                  <a:srgbClr val="FF002F"/>
                </a:solidFill>
                <a:latin typeface="DM Sans Bold"/>
                <a:ea typeface="DM Sans Bold"/>
                <a:cs typeface="DM Sans Bold"/>
                <a:sym typeface="DM Sans Bold"/>
              </a:rPr>
              <a:t>Lorem ipsum dolor sit amet consectetuer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78783" y="3639071"/>
            <a:ext cx="9797997" cy="1107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31"/>
              </a:lnSpc>
            </a:pPr>
            <a:r>
              <a:rPr lang="en-US" sz="2931" spc="-123">
                <a:solidFill>
                  <a:srgbClr val="221656"/>
                </a:solidFill>
                <a:latin typeface="DM Sans"/>
                <a:ea typeface="DM Sans"/>
                <a:cs typeface="DM Sans"/>
                <a:sym typeface="DM Sans"/>
              </a:rPr>
              <a:t>Résumé de la manifestation </a:t>
            </a:r>
          </a:p>
          <a:p>
            <a:pPr algn="l">
              <a:lnSpc>
                <a:spcPts val="2931"/>
              </a:lnSpc>
            </a:pPr>
            <a:r>
              <a:rPr lang="en-US" sz="2931" spc="-123">
                <a:solidFill>
                  <a:srgbClr val="221656"/>
                </a:solidFill>
                <a:latin typeface="DM Sans"/>
                <a:ea typeface="DM Sans"/>
                <a:cs typeface="DM Sans"/>
                <a:sym typeface="DM Sans"/>
              </a:rPr>
              <a:t>Contexte, organisateur, </a:t>
            </a:r>
          </a:p>
          <a:p>
            <a:pPr algn="l">
              <a:lnSpc>
                <a:spcPts val="2931"/>
              </a:lnSpc>
            </a:pPr>
            <a:r>
              <a:rPr lang="en-US" sz="2931" spc="-123">
                <a:solidFill>
                  <a:srgbClr val="221656"/>
                </a:solidFill>
                <a:latin typeface="DM Sans"/>
                <a:ea typeface="DM Sans"/>
                <a:cs typeface="DM Sans"/>
                <a:sym typeface="DM Sans"/>
              </a:rPr>
              <a:t>direction scientifique</a:t>
            </a:r>
          </a:p>
        </p:txBody>
      </p:sp>
      <p:sp>
        <p:nvSpPr>
          <p:cNvPr id="4" name="Freeform 4"/>
          <p:cNvSpPr/>
          <p:nvPr/>
        </p:nvSpPr>
        <p:spPr>
          <a:xfrm>
            <a:off x="3375669" y="7560000"/>
            <a:ext cx="7316331" cy="7560000"/>
          </a:xfrm>
          <a:custGeom>
            <a:avLst/>
            <a:gdLst/>
            <a:ahLst/>
            <a:cxnLst/>
            <a:rect l="l" t="t" r="r" b="b"/>
            <a:pathLst>
              <a:path w="7316331" h="7560000">
                <a:moveTo>
                  <a:pt x="0" y="0"/>
                </a:moveTo>
                <a:lnTo>
                  <a:pt x="7316331" y="0"/>
                </a:lnTo>
                <a:lnTo>
                  <a:pt x="7316331" y="7560000"/>
                </a:lnTo>
                <a:lnTo>
                  <a:pt x="0" y="7560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8086" b="-54956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4220911" y="10474293"/>
            <a:ext cx="5787202" cy="690092"/>
            <a:chOff x="0" y="0"/>
            <a:chExt cx="1465933" cy="17480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65933" cy="174804"/>
            </a:xfrm>
            <a:custGeom>
              <a:avLst/>
              <a:gdLst/>
              <a:ahLst/>
              <a:cxnLst/>
              <a:rect l="l" t="t" r="r" b="b"/>
              <a:pathLst>
                <a:path w="1465933" h="174804">
                  <a:moveTo>
                    <a:pt x="9364" y="0"/>
                  </a:moveTo>
                  <a:lnTo>
                    <a:pt x="1456569" y="0"/>
                  </a:lnTo>
                  <a:cubicBezTo>
                    <a:pt x="1459052" y="0"/>
                    <a:pt x="1461434" y="987"/>
                    <a:pt x="1463190" y="2743"/>
                  </a:cubicBezTo>
                  <a:cubicBezTo>
                    <a:pt x="1464947" y="4499"/>
                    <a:pt x="1465933" y="6881"/>
                    <a:pt x="1465933" y="9364"/>
                  </a:cubicBezTo>
                  <a:lnTo>
                    <a:pt x="1465933" y="165440"/>
                  </a:lnTo>
                  <a:cubicBezTo>
                    <a:pt x="1465933" y="167924"/>
                    <a:pt x="1464947" y="170306"/>
                    <a:pt x="1463190" y="172062"/>
                  </a:cubicBezTo>
                  <a:cubicBezTo>
                    <a:pt x="1461434" y="173818"/>
                    <a:pt x="1459052" y="174804"/>
                    <a:pt x="1456569" y="174804"/>
                  </a:cubicBezTo>
                  <a:lnTo>
                    <a:pt x="9364" y="174804"/>
                  </a:lnTo>
                  <a:cubicBezTo>
                    <a:pt x="6881" y="174804"/>
                    <a:pt x="4499" y="173818"/>
                    <a:pt x="2743" y="172062"/>
                  </a:cubicBezTo>
                  <a:cubicBezTo>
                    <a:pt x="987" y="170306"/>
                    <a:pt x="0" y="167924"/>
                    <a:pt x="0" y="165440"/>
                  </a:cubicBezTo>
                  <a:lnTo>
                    <a:pt x="0" y="9364"/>
                  </a:lnTo>
                  <a:cubicBezTo>
                    <a:pt x="0" y="6881"/>
                    <a:pt x="987" y="4499"/>
                    <a:pt x="2743" y="2743"/>
                  </a:cubicBezTo>
                  <a:cubicBezTo>
                    <a:pt x="4499" y="987"/>
                    <a:pt x="6881" y="0"/>
                    <a:pt x="9364" y="0"/>
                  </a:cubicBezTo>
                  <a:close/>
                </a:path>
              </a:pathLst>
            </a:custGeom>
            <a:ln w="952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1465933" cy="241479"/>
            </a:xfrm>
            <a:prstGeom prst="rect">
              <a:avLst/>
            </a:prstGeom>
          </p:spPr>
          <p:txBody>
            <a:bodyPr lIns="30960" tIns="30960" rIns="30960" bIns="30960" rtlCol="0" anchor="ctr"/>
            <a:lstStyle/>
            <a:p>
              <a:pPr algn="ctr">
                <a:lnSpc>
                  <a:spcPts val="4322"/>
                </a:lnSpc>
              </a:pPr>
              <a:r>
                <a:rPr lang="en-US" sz="3087" b="1">
                  <a:solidFill>
                    <a:srgbClr val="FFFFF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5 décembre 2025 . 10 h 30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220911" y="11398680"/>
            <a:ext cx="5787202" cy="690092"/>
            <a:chOff x="0" y="0"/>
            <a:chExt cx="1465933" cy="17480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65933" cy="174804"/>
            </a:xfrm>
            <a:custGeom>
              <a:avLst/>
              <a:gdLst/>
              <a:ahLst/>
              <a:cxnLst/>
              <a:rect l="l" t="t" r="r" b="b"/>
              <a:pathLst>
                <a:path w="1465933" h="174804">
                  <a:moveTo>
                    <a:pt x="9364" y="0"/>
                  </a:moveTo>
                  <a:lnTo>
                    <a:pt x="1456569" y="0"/>
                  </a:lnTo>
                  <a:cubicBezTo>
                    <a:pt x="1459052" y="0"/>
                    <a:pt x="1461434" y="987"/>
                    <a:pt x="1463190" y="2743"/>
                  </a:cubicBezTo>
                  <a:cubicBezTo>
                    <a:pt x="1464947" y="4499"/>
                    <a:pt x="1465933" y="6881"/>
                    <a:pt x="1465933" y="9364"/>
                  </a:cubicBezTo>
                  <a:lnTo>
                    <a:pt x="1465933" y="165440"/>
                  </a:lnTo>
                  <a:cubicBezTo>
                    <a:pt x="1465933" y="167924"/>
                    <a:pt x="1464947" y="170306"/>
                    <a:pt x="1463190" y="172062"/>
                  </a:cubicBezTo>
                  <a:cubicBezTo>
                    <a:pt x="1461434" y="173818"/>
                    <a:pt x="1459052" y="174804"/>
                    <a:pt x="1456569" y="174804"/>
                  </a:cubicBezTo>
                  <a:lnTo>
                    <a:pt x="9364" y="174804"/>
                  </a:lnTo>
                  <a:cubicBezTo>
                    <a:pt x="6881" y="174804"/>
                    <a:pt x="4499" y="173818"/>
                    <a:pt x="2743" y="172062"/>
                  </a:cubicBezTo>
                  <a:cubicBezTo>
                    <a:pt x="987" y="170306"/>
                    <a:pt x="0" y="167924"/>
                    <a:pt x="0" y="165440"/>
                  </a:cubicBezTo>
                  <a:lnTo>
                    <a:pt x="0" y="9364"/>
                  </a:lnTo>
                  <a:cubicBezTo>
                    <a:pt x="0" y="6881"/>
                    <a:pt x="987" y="4499"/>
                    <a:pt x="2743" y="2743"/>
                  </a:cubicBezTo>
                  <a:cubicBezTo>
                    <a:pt x="4499" y="987"/>
                    <a:pt x="6881" y="0"/>
                    <a:pt x="9364" y="0"/>
                  </a:cubicBezTo>
                  <a:close/>
                </a:path>
              </a:pathLst>
            </a:custGeom>
            <a:ln w="952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66675"/>
              <a:ext cx="1465933" cy="241479"/>
            </a:xfrm>
            <a:prstGeom prst="rect">
              <a:avLst/>
            </a:prstGeom>
          </p:spPr>
          <p:txBody>
            <a:bodyPr lIns="30960" tIns="30960" rIns="30960" bIns="30960" rtlCol="0" anchor="ctr"/>
            <a:lstStyle/>
            <a:p>
              <a:pPr algn="ctr">
                <a:lnSpc>
                  <a:spcPts val="4322"/>
                </a:lnSpc>
              </a:pPr>
              <a:r>
                <a:rPr lang="en-US" sz="3087" b="1">
                  <a:solidFill>
                    <a:srgbClr val="FFFFF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Amphithéâtre Maury . Arsenal</a:t>
              </a:r>
            </a:p>
          </p:txBody>
        </p:sp>
      </p:grpSp>
      <p:sp>
        <p:nvSpPr>
          <p:cNvPr id="11" name="Freeform 11"/>
          <p:cNvSpPr/>
          <p:nvPr/>
        </p:nvSpPr>
        <p:spPr>
          <a:xfrm>
            <a:off x="0" y="7674300"/>
            <a:ext cx="5781201" cy="5781201"/>
          </a:xfrm>
          <a:custGeom>
            <a:avLst/>
            <a:gdLst/>
            <a:ahLst/>
            <a:cxnLst/>
            <a:rect l="l" t="t" r="r" b="b"/>
            <a:pathLst>
              <a:path w="5781201" h="5781201">
                <a:moveTo>
                  <a:pt x="0" y="0"/>
                </a:moveTo>
                <a:lnTo>
                  <a:pt x="5781201" y="0"/>
                </a:lnTo>
                <a:lnTo>
                  <a:pt x="5781201" y="5781201"/>
                </a:lnTo>
                <a:lnTo>
                  <a:pt x="0" y="57812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0999"/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256911" y="13625296"/>
            <a:ext cx="5484165" cy="1160815"/>
          </a:xfrm>
          <a:custGeom>
            <a:avLst/>
            <a:gdLst/>
            <a:ahLst/>
            <a:cxnLst/>
            <a:rect l="l" t="t" r="r" b="b"/>
            <a:pathLst>
              <a:path w="5484165" h="1160815">
                <a:moveTo>
                  <a:pt x="0" y="0"/>
                </a:moveTo>
                <a:lnTo>
                  <a:pt x="5484165" y="0"/>
                </a:lnTo>
                <a:lnTo>
                  <a:pt x="5484165" y="1160815"/>
                </a:lnTo>
                <a:lnTo>
                  <a:pt x="0" y="11608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578783" y="6982718"/>
            <a:ext cx="6871219" cy="339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55"/>
              </a:lnSpc>
            </a:pPr>
            <a:r>
              <a:rPr lang="en-US" sz="2555" spc="-107">
                <a:solidFill>
                  <a:srgbClr val="221656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INFORMATIONS COMPLEMENTAIRES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1144546" y="0"/>
            <a:ext cx="11836546" cy="15120000"/>
          </a:xfrm>
          <a:custGeom>
            <a:avLst/>
            <a:gdLst/>
            <a:ahLst/>
            <a:cxnLst/>
            <a:rect l="l" t="t" r="r" b="b"/>
            <a:pathLst>
              <a:path w="12438660" h="15120000">
                <a:moveTo>
                  <a:pt x="12438660" y="0"/>
                </a:moveTo>
                <a:lnTo>
                  <a:pt x="0" y="0"/>
                </a:lnTo>
                <a:lnTo>
                  <a:pt x="0" y="15120000"/>
                </a:lnTo>
                <a:lnTo>
                  <a:pt x="12438660" y="15120000"/>
                </a:lnTo>
                <a:lnTo>
                  <a:pt x="12438660" y="0"/>
                </a:lnTo>
                <a:close/>
              </a:path>
            </a:pathLst>
          </a:custGeom>
          <a:blipFill>
            <a:blip r:embed="rId2"/>
            <a:stretch>
              <a:fillRect l="-40925" t="-16829" r="-64955" b="-10198"/>
            </a:stretch>
          </a:blipFill>
        </p:spPr>
        <p:txBody>
          <a:bodyPr/>
          <a:lstStyle/>
          <a:p>
            <a:endParaRPr lang="fr-FR" dirty="0"/>
          </a:p>
        </p:txBody>
      </p:sp>
      <p:grpSp>
        <p:nvGrpSpPr>
          <p:cNvPr id="3" name="Group 3"/>
          <p:cNvGrpSpPr/>
          <p:nvPr/>
        </p:nvGrpSpPr>
        <p:grpSpPr>
          <a:xfrm rot="5400000">
            <a:off x="1413993" y="-2672211"/>
            <a:ext cx="6619122" cy="11836546"/>
            <a:chOff x="0" y="0"/>
            <a:chExt cx="6032878" cy="974503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032878" cy="9745030"/>
            </a:xfrm>
            <a:custGeom>
              <a:avLst/>
              <a:gdLst/>
              <a:ahLst/>
              <a:cxnLst/>
              <a:rect l="l" t="t" r="r" b="b"/>
              <a:pathLst>
                <a:path w="6032878" h="9745030">
                  <a:moveTo>
                    <a:pt x="0" y="0"/>
                  </a:moveTo>
                  <a:lnTo>
                    <a:pt x="6032878" y="0"/>
                  </a:lnTo>
                  <a:lnTo>
                    <a:pt x="6032878" y="9745030"/>
                  </a:lnTo>
                  <a:lnTo>
                    <a:pt x="0" y="9745030"/>
                  </a:lnTo>
                  <a:close/>
                </a:path>
              </a:pathLst>
            </a:custGeom>
            <a:gradFill rotWithShape="1">
              <a:gsLst>
                <a:gs pos="0">
                  <a:srgbClr val="221656">
                    <a:alpha val="100000"/>
                  </a:srgbClr>
                </a:gs>
                <a:gs pos="100000">
                  <a:srgbClr val="9B9B9B">
                    <a:alpha val="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032878" cy="9745030"/>
            </a:xfrm>
            <a:prstGeom prst="rect">
              <a:avLst/>
            </a:prstGeom>
          </p:spPr>
          <p:txBody>
            <a:bodyPr lIns="14680" tIns="14680" rIns="14680" bIns="14680" rtlCol="0" anchor="ctr"/>
            <a:lstStyle/>
            <a:p>
              <a:pPr algn="ctr">
                <a:lnSpc>
                  <a:spcPts val="407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553118" y="673200"/>
            <a:ext cx="6670399" cy="1576588"/>
            <a:chOff x="0" y="0"/>
            <a:chExt cx="8893865" cy="2102117"/>
          </a:xfrm>
        </p:grpSpPr>
        <p:sp>
          <p:nvSpPr>
            <p:cNvPr id="7" name="Freeform 7"/>
            <p:cNvSpPr/>
            <p:nvPr/>
          </p:nvSpPr>
          <p:spPr>
            <a:xfrm>
              <a:off x="0" y="1292411"/>
              <a:ext cx="541558" cy="680097"/>
            </a:xfrm>
            <a:custGeom>
              <a:avLst/>
              <a:gdLst/>
              <a:ahLst/>
              <a:cxnLst/>
              <a:rect l="l" t="t" r="r" b="b"/>
              <a:pathLst>
                <a:path w="541558" h="680097">
                  <a:moveTo>
                    <a:pt x="0" y="0"/>
                  </a:moveTo>
                  <a:lnTo>
                    <a:pt x="541558" y="0"/>
                  </a:lnTo>
                  <a:lnTo>
                    <a:pt x="541558" y="680096"/>
                  </a:lnTo>
                  <a:lnTo>
                    <a:pt x="0" y="6800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8" name="Group 8"/>
            <p:cNvGrpSpPr/>
            <p:nvPr/>
          </p:nvGrpSpPr>
          <p:grpSpPr>
            <a:xfrm>
              <a:off x="1016630" y="0"/>
              <a:ext cx="7877234" cy="939317"/>
              <a:chOff x="0" y="0"/>
              <a:chExt cx="1465933" cy="17480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465933" cy="174804"/>
              </a:xfrm>
              <a:custGeom>
                <a:avLst/>
                <a:gdLst/>
                <a:ahLst/>
                <a:cxnLst/>
                <a:rect l="l" t="t" r="r" b="b"/>
                <a:pathLst>
                  <a:path w="1465933" h="174804">
                    <a:moveTo>
                      <a:pt x="17427" y="0"/>
                    </a:moveTo>
                    <a:lnTo>
                      <a:pt x="1448506" y="0"/>
                    </a:lnTo>
                    <a:cubicBezTo>
                      <a:pt x="1458131" y="0"/>
                      <a:pt x="1465933" y="7803"/>
                      <a:pt x="1465933" y="17427"/>
                    </a:cubicBezTo>
                    <a:lnTo>
                      <a:pt x="1465933" y="157377"/>
                    </a:lnTo>
                    <a:cubicBezTo>
                      <a:pt x="1465933" y="167002"/>
                      <a:pt x="1458131" y="174804"/>
                      <a:pt x="1448506" y="174804"/>
                    </a:cubicBezTo>
                    <a:lnTo>
                      <a:pt x="17427" y="174804"/>
                    </a:lnTo>
                    <a:cubicBezTo>
                      <a:pt x="7803" y="174804"/>
                      <a:pt x="0" y="167002"/>
                      <a:pt x="0" y="157377"/>
                    </a:cubicBezTo>
                    <a:lnTo>
                      <a:pt x="0" y="17427"/>
                    </a:lnTo>
                    <a:cubicBezTo>
                      <a:pt x="0" y="7803"/>
                      <a:pt x="7803" y="0"/>
                      <a:pt x="17427" y="0"/>
                    </a:cubicBezTo>
                    <a:close/>
                  </a:path>
                </a:pathLst>
              </a:custGeom>
              <a:ln w="190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47625"/>
                <a:ext cx="1465933" cy="222429"/>
              </a:xfrm>
              <a:prstGeom prst="rect">
                <a:avLst/>
              </a:prstGeom>
            </p:spPr>
            <p:txBody>
              <a:bodyPr lIns="29604" tIns="29604" rIns="29604" bIns="29604" rtlCol="0" anchor="ctr"/>
              <a:lstStyle/>
              <a:p>
                <a:pPr algn="ctr">
                  <a:lnSpc>
                    <a:spcPts val="4124"/>
                  </a:lnSpc>
                </a:pPr>
                <a:r>
                  <a:rPr lang="en-US" sz="2946" b="1">
                    <a:solidFill>
                      <a:srgbClr val="FFFFFF"/>
                    </a:solidFill>
                    <a:latin typeface="DM Sans Bold"/>
                    <a:ea typeface="DM Sans Bold"/>
                    <a:cs typeface="DM Sans Bold"/>
                    <a:sym typeface="DM Sans Bold"/>
                  </a:rPr>
                  <a:t>5 décembre 2025 . 10 h 30</a:t>
                </a:r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1016630" y="1162800"/>
              <a:ext cx="7877234" cy="939317"/>
              <a:chOff x="0" y="0"/>
              <a:chExt cx="1465933" cy="174804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465933" cy="174804"/>
              </a:xfrm>
              <a:custGeom>
                <a:avLst/>
                <a:gdLst/>
                <a:ahLst/>
                <a:cxnLst/>
                <a:rect l="l" t="t" r="r" b="b"/>
                <a:pathLst>
                  <a:path w="1465933" h="174804">
                    <a:moveTo>
                      <a:pt x="17427" y="0"/>
                    </a:moveTo>
                    <a:lnTo>
                      <a:pt x="1448506" y="0"/>
                    </a:lnTo>
                    <a:cubicBezTo>
                      <a:pt x="1458131" y="0"/>
                      <a:pt x="1465933" y="7803"/>
                      <a:pt x="1465933" y="17427"/>
                    </a:cubicBezTo>
                    <a:lnTo>
                      <a:pt x="1465933" y="157377"/>
                    </a:lnTo>
                    <a:cubicBezTo>
                      <a:pt x="1465933" y="167002"/>
                      <a:pt x="1458131" y="174804"/>
                      <a:pt x="1448506" y="174804"/>
                    </a:cubicBezTo>
                    <a:lnTo>
                      <a:pt x="17427" y="174804"/>
                    </a:lnTo>
                    <a:cubicBezTo>
                      <a:pt x="7803" y="174804"/>
                      <a:pt x="0" y="167002"/>
                      <a:pt x="0" y="157377"/>
                    </a:cubicBezTo>
                    <a:lnTo>
                      <a:pt x="0" y="17427"/>
                    </a:lnTo>
                    <a:cubicBezTo>
                      <a:pt x="0" y="7803"/>
                      <a:pt x="7803" y="0"/>
                      <a:pt x="17427" y="0"/>
                    </a:cubicBezTo>
                    <a:close/>
                  </a:path>
                </a:pathLst>
              </a:custGeom>
              <a:ln w="190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47625"/>
                <a:ext cx="1465933" cy="222429"/>
              </a:xfrm>
              <a:prstGeom prst="rect">
                <a:avLst/>
              </a:prstGeom>
            </p:spPr>
            <p:txBody>
              <a:bodyPr lIns="29604" tIns="29604" rIns="29604" bIns="29604" rtlCol="0" anchor="ctr"/>
              <a:lstStyle/>
              <a:p>
                <a:pPr algn="ctr">
                  <a:lnSpc>
                    <a:spcPts val="4124"/>
                  </a:lnSpc>
                </a:pPr>
                <a:r>
                  <a:rPr lang="en-US" sz="2946" b="1">
                    <a:solidFill>
                      <a:srgbClr val="FFFFFF"/>
                    </a:solidFill>
                    <a:latin typeface="DM Sans Bold"/>
                    <a:ea typeface="DM Sans Bold"/>
                    <a:cs typeface="DM Sans Bold"/>
                    <a:sym typeface="DM Sans Bold"/>
                  </a:rPr>
                  <a:t>Amphithéâtre Maury . Arsenal</a:t>
                </a:r>
              </a:p>
            </p:txBody>
          </p:sp>
        </p:grpSp>
        <p:sp>
          <p:nvSpPr>
            <p:cNvPr id="14" name="Freeform 14"/>
            <p:cNvSpPr/>
            <p:nvPr/>
          </p:nvSpPr>
          <p:spPr>
            <a:xfrm>
              <a:off x="0" y="0"/>
              <a:ext cx="699650" cy="872068"/>
            </a:xfrm>
            <a:custGeom>
              <a:avLst/>
              <a:gdLst/>
              <a:ahLst/>
              <a:cxnLst/>
              <a:rect l="l" t="t" r="r" b="b"/>
              <a:pathLst>
                <a:path w="699650" h="872068">
                  <a:moveTo>
                    <a:pt x="0" y="0"/>
                  </a:moveTo>
                  <a:lnTo>
                    <a:pt x="699650" y="0"/>
                  </a:lnTo>
                  <a:lnTo>
                    <a:pt x="699650" y="872068"/>
                  </a:lnTo>
                  <a:lnTo>
                    <a:pt x="0" y="8720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b="-103755"/>
              </a:stretch>
            </a:blipFill>
          </p:spPr>
        </p:sp>
      </p:grpSp>
      <p:sp>
        <p:nvSpPr>
          <p:cNvPr id="15" name="Freeform 15"/>
          <p:cNvSpPr/>
          <p:nvPr/>
        </p:nvSpPr>
        <p:spPr>
          <a:xfrm>
            <a:off x="2323493" y="4437091"/>
            <a:ext cx="8368507" cy="10682909"/>
          </a:xfrm>
          <a:custGeom>
            <a:avLst/>
            <a:gdLst/>
            <a:ahLst/>
            <a:cxnLst/>
            <a:rect l="l" t="t" r="r" b="b"/>
            <a:pathLst>
              <a:path w="8368507" h="10682909">
                <a:moveTo>
                  <a:pt x="0" y="0"/>
                </a:moveTo>
                <a:lnTo>
                  <a:pt x="8368507" y="0"/>
                </a:lnTo>
                <a:lnTo>
                  <a:pt x="8368507" y="10682909"/>
                </a:lnTo>
                <a:lnTo>
                  <a:pt x="0" y="106829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1055" r="-39377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6146720" y="4954231"/>
            <a:ext cx="4545280" cy="4545280"/>
          </a:xfrm>
          <a:custGeom>
            <a:avLst/>
            <a:gdLst/>
            <a:ahLst/>
            <a:cxnLst/>
            <a:rect l="l" t="t" r="r" b="b"/>
            <a:pathLst>
              <a:path w="4545280" h="4545280">
                <a:moveTo>
                  <a:pt x="0" y="0"/>
                </a:moveTo>
                <a:lnTo>
                  <a:pt x="4545280" y="0"/>
                </a:lnTo>
                <a:lnTo>
                  <a:pt x="4545280" y="4545280"/>
                </a:lnTo>
                <a:lnTo>
                  <a:pt x="0" y="45452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999"/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3517027" y="13637510"/>
            <a:ext cx="6338100" cy="1341565"/>
          </a:xfrm>
          <a:custGeom>
            <a:avLst/>
            <a:gdLst/>
            <a:ahLst/>
            <a:cxnLst/>
            <a:rect l="l" t="t" r="r" b="b"/>
            <a:pathLst>
              <a:path w="6338100" h="1341565">
                <a:moveTo>
                  <a:pt x="0" y="0"/>
                </a:moveTo>
                <a:lnTo>
                  <a:pt x="6338100" y="0"/>
                </a:lnTo>
                <a:lnTo>
                  <a:pt x="6338100" y="1341565"/>
                </a:lnTo>
                <a:lnTo>
                  <a:pt x="0" y="134156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3084634" y="8985929"/>
            <a:ext cx="7607366" cy="3046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13"/>
              </a:lnSpc>
            </a:pPr>
            <a:r>
              <a:rPr lang="en-US" sz="5321" b="1" spc="-223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Lorem ipsum dolor sit amet consecte </a:t>
            </a:r>
            <a:r>
              <a:rPr lang="en-US" sz="5321" b="1" spc="-223">
                <a:solidFill>
                  <a:srgbClr val="FF002F"/>
                </a:solidFill>
                <a:latin typeface="DM Sans Bold"/>
                <a:ea typeface="DM Sans Bold"/>
                <a:cs typeface="DM Sans Bold"/>
                <a:sym typeface="DM Sans Bold"/>
              </a:rPr>
              <a:t>consectetuer Delert </a:t>
            </a:r>
          </a:p>
          <a:p>
            <a:pPr algn="l">
              <a:lnSpc>
                <a:spcPts val="6013"/>
              </a:lnSpc>
            </a:pPr>
            <a:r>
              <a:rPr lang="en-US" sz="5321" b="1" spc="-223">
                <a:solidFill>
                  <a:srgbClr val="FF002F"/>
                </a:solidFill>
                <a:latin typeface="DM Sans Bold"/>
                <a:ea typeface="DM Sans Bold"/>
                <a:cs typeface="DM Sans Bold"/>
                <a:sym typeface="DM Sans Bold"/>
              </a:rPr>
              <a:t>dolot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146981" y="12411903"/>
            <a:ext cx="6672915" cy="396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31"/>
              </a:lnSpc>
            </a:pPr>
            <a:r>
              <a:rPr lang="en-US" sz="2706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DOLOR IN HENDRERIT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0692000" cy="7895425"/>
            <a:chOff x="0" y="0"/>
            <a:chExt cx="14256000" cy="10527233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710" b="710"/>
            <a:stretch>
              <a:fillRect/>
            </a:stretch>
          </p:blipFill>
          <p:spPr>
            <a:xfrm>
              <a:off x="0" y="0"/>
              <a:ext cx="14256000" cy="10527233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522298" y="8618906"/>
            <a:ext cx="9797073" cy="1959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72"/>
              </a:lnSpc>
            </a:pPr>
            <a:r>
              <a:rPr lang="en-US" sz="6878" b="1" spc="-288">
                <a:solidFill>
                  <a:srgbClr val="FF002F"/>
                </a:solidFill>
                <a:latin typeface="DM Sans Bold"/>
                <a:ea typeface="DM Sans Bold"/>
                <a:cs typeface="DM Sans Bold"/>
                <a:sym typeface="DM Sans Bold"/>
              </a:rPr>
              <a:t>Lorem ipsum dolor sit amet consectetuer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88694" y="10988330"/>
            <a:ext cx="9903306" cy="1129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62"/>
              </a:lnSpc>
            </a:pPr>
            <a:r>
              <a:rPr lang="en-US" sz="2962" spc="-124">
                <a:solidFill>
                  <a:srgbClr val="221656"/>
                </a:solidFill>
                <a:latin typeface="DM Sans"/>
                <a:ea typeface="DM Sans"/>
                <a:cs typeface="DM Sans"/>
                <a:sym typeface="DM Sans"/>
              </a:rPr>
              <a:t>Résumé de la manifestation </a:t>
            </a:r>
          </a:p>
          <a:p>
            <a:pPr algn="l">
              <a:lnSpc>
                <a:spcPts val="2962"/>
              </a:lnSpc>
            </a:pPr>
            <a:r>
              <a:rPr lang="en-US" sz="2962" spc="-124">
                <a:solidFill>
                  <a:srgbClr val="221656"/>
                </a:solidFill>
                <a:latin typeface="DM Sans"/>
                <a:ea typeface="DM Sans"/>
                <a:cs typeface="DM Sans"/>
                <a:sym typeface="DM Sans"/>
              </a:rPr>
              <a:t>Contexte, organisateur, </a:t>
            </a:r>
          </a:p>
          <a:p>
            <a:pPr algn="l">
              <a:lnSpc>
                <a:spcPts val="2962"/>
              </a:lnSpc>
            </a:pPr>
            <a:r>
              <a:rPr lang="en-US" sz="2962" spc="-124">
                <a:solidFill>
                  <a:srgbClr val="221656"/>
                </a:solidFill>
                <a:latin typeface="DM Sans"/>
                <a:ea typeface="DM Sans"/>
                <a:cs typeface="DM Sans"/>
                <a:sym typeface="DM Sans"/>
              </a:rPr>
              <a:t>direction scientifique</a:t>
            </a:r>
          </a:p>
        </p:txBody>
      </p:sp>
      <p:sp>
        <p:nvSpPr>
          <p:cNvPr id="6" name="Freeform 6"/>
          <p:cNvSpPr/>
          <p:nvPr/>
        </p:nvSpPr>
        <p:spPr>
          <a:xfrm>
            <a:off x="7196926" y="10244707"/>
            <a:ext cx="5351925" cy="5351925"/>
          </a:xfrm>
          <a:custGeom>
            <a:avLst/>
            <a:gdLst/>
            <a:ahLst/>
            <a:cxnLst/>
            <a:rect l="l" t="t" r="r" b="b"/>
            <a:pathLst>
              <a:path w="5351925" h="5351925">
                <a:moveTo>
                  <a:pt x="0" y="0"/>
                </a:moveTo>
                <a:lnTo>
                  <a:pt x="5351926" y="0"/>
                </a:lnTo>
                <a:lnTo>
                  <a:pt x="5351926" y="5351925"/>
                </a:lnTo>
                <a:lnTo>
                  <a:pt x="0" y="53519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0999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80897" y="13708353"/>
            <a:ext cx="5129103" cy="1303647"/>
          </a:xfrm>
          <a:custGeom>
            <a:avLst/>
            <a:gdLst/>
            <a:ahLst/>
            <a:cxnLst/>
            <a:rect l="l" t="t" r="r" b="b"/>
            <a:pathLst>
              <a:path w="5129103" h="1303647">
                <a:moveTo>
                  <a:pt x="0" y="0"/>
                </a:moveTo>
                <a:lnTo>
                  <a:pt x="5129103" y="0"/>
                </a:lnTo>
                <a:lnTo>
                  <a:pt x="5129103" y="1303647"/>
                </a:lnTo>
                <a:lnTo>
                  <a:pt x="0" y="13036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 rot="-5400000">
            <a:off x="3010783" y="214208"/>
            <a:ext cx="4670435" cy="10692000"/>
            <a:chOff x="0" y="0"/>
            <a:chExt cx="2253748" cy="515949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253748" cy="5159493"/>
            </a:xfrm>
            <a:custGeom>
              <a:avLst/>
              <a:gdLst/>
              <a:ahLst/>
              <a:cxnLst/>
              <a:rect l="l" t="t" r="r" b="b"/>
              <a:pathLst>
                <a:path w="2253748" h="5159493">
                  <a:moveTo>
                    <a:pt x="0" y="0"/>
                  </a:moveTo>
                  <a:lnTo>
                    <a:pt x="2253748" y="0"/>
                  </a:lnTo>
                  <a:lnTo>
                    <a:pt x="2253748" y="5159493"/>
                  </a:lnTo>
                  <a:lnTo>
                    <a:pt x="0" y="5159493"/>
                  </a:lnTo>
                  <a:close/>
                </a:path>
              </a:pathLst>
            </a:custGeom>
            <a:gradFill rotWithShape="1">
              <a:gsLst>
                <a:gs pos="0">
                  <a:srgbClr val="EE1C35">
                    <a:alpha val="100000"/>
                  </a:srgbClr>
                </a:gs>
                <a:gs pos="100000">
                  <a:srgbClr val="9B9B9B">
                    <a:alpha val="0"/>
                  </a:srgbClr>
                </a:gs>
              </a:gsLst>
              <a:lin ang="0"/>
            </a:gradFill>
          </p:spPr>
        </p:sp>
        <p:sp>
          <p:nvSpPr>
            <p:cNvPr id="10" name="TextBox 10"/>
            <p:cNvSpPr txBox="1"/>
            <p:nvPr/>
          </p:nvSpPr>
          <p:spPr>
            <a:xfrm>
              <a:off x="0" y="9525"/>
              <a:ext cx="2253748" cy="5149968"/>
            </a:xfrm>
            <a:prstGeom prst="rect">
              <a:avLst/>
            </a:prstGeom>
          </p:spPr>
          <p:txBody>
            <a:bodyPr lIns="27726" tIns="27726" rIns="27726" bIns="27726" rtlCol="0" anchor="ctr"/>
            <a:lstStyle/>
            <a:p>
              <a:pPr algn="ctr">
                <a:lnSpc>
                  <a:spcPts val="76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010801" y="5983412"/>
            <a:ext cx="6670399" cy="1576588"/>
            <a:chOff x="0" y="0"/>
            <a:chExt cx="8893865" cy="2102117"/>
          </a:xfrm>
        </p:grpSpPr>
        <p:sp>
          <p:nvSpPr>
            <p:cNvPr id="12" name="Freeform 12"/>
            <p:cNvSpPr/>
            <p:nvPr/>
          </p:nvSpPr>
          <p:spPr>
            <a:xfrm>
              <a:off x="0" y="1292411"/>
              <a:ext cx="541558" cy="680097"/>
            </a:xfrm>
            <a:custGeom>
              <a:avLst/>
              <a:gdLst/>
              <a:ahLst/>
              <a:cxnLst/>
              <a:rect l="l" t="t" r="r" b="b"/>
              <a:pathLst>
                <a:path w="541558" h="680097">
                  <a:moveTo>
                    <a:pt x="0" y="0"/>
                  </a:moveTo>
                  <a:lnTo>
                    <a:pt x="541558" y="0"/>
                  </a:lnTo>
                  <a:lnTo>
                    <a:pt x="541558" y="680096"/>
                  </a:lnTo>
                  <a:lnTo>
                    <a:pt x="0" y="6800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3" name="Group 13"/>
            <p:cNvGrpSpPr/>
            <p:nvPr/>
          </p:nvGrpSpPr>
          <p:grpSpPr>
            <a:xfrm>
              <a:off x="1016630" y="0"/>
              <a:ext cx="7877234" cy="939317"/>
              <a:chOff x="0" y="0"/>
              <a:chExt cx="1465933" cy="174804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465933" cy="174804"/>
              </a:xfrm>
              <a:custGeom>
                <a:avLst/>
                <a:gdLst/>
                <a:ahLst/>
                <a:cxnLst/>
                <a:rect l="l" t="t" r="r" b="b"/>
                <a:pathLst>
                  <a:path w="1465933" h="174804">
                    <a:moveTo>
                      <a:pt x="17427" y="0"/>
                    </a:moveTo>
                    <a:lnTo>
                      <a:pt x="1448506" y="0"/>
                    </a:lnTo>
                    <a:cubicBezTo>
                      <a:pt x="1458131" y="0"/>
                      <a:pt x="1465933" y="7803"/>
                      <a:pt x="1465933" y="17427"/>
                    </a:cubicBezTo>
                    <a:lnTo>
                      <a:pt x="1465933" y="157377"/>
                    </a:lnTo>
                    <a:cubicBezTo>
                      <a:pt x="1465933" y="167002"/>
                      <a:pt x="1458131" y="174804"/>
                      <a:pt x="1448506" y="174804"/>
                    </a:cubicBezTo>
                    <a:lnTo>
                      <a:pt x="17427" y="174804"/>
                    </a:lnTo>
                    <a:cubicBezTo>
                      <a:pt x="7803" y="174804"/>
                      <a:pt x="0" y="167002"/>
                      <a:pt x="0" y="157377"/>
                    </a:cubicBezTo>
                    <a:lnTo>
                      <a:pt x="0" y="17427"/>
                    </a:lnTo>
                    <a:cubicBezTo>
                      <a:pt x="0" y="7803"/>
                      <a:pt x="7803" y="0"/>
                      <a:pt x="17427" y="0"/>
                    </a:cubicBezTo>
                    <a:close/>
                  </a:path>
                </a:pathLst>
              </a:custGeom>
              <a:ln w="190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47625"/>
                <a:ext cx="1465933" cy="222429"/>
              </a:xfrm>
              <a:prstGeom prst="rect">
                <a:avLst/>
              </a:prstGeom>
            </p:spPr>
            <p:txBody>
              <a:bodyPr lIns="29604" tIns="29604" rIns="29604" bIns="29604" rtlCol="0" anchor="ctr"/>
              <a:lstStyle/>
              <a:p>
                <a:pPr algn="ctr">
                  <a:lnSpc>
                    <a:spcPts val="4124"/>
                  </a:lnSpc>
                </a:pPr>
                <a:r>
                  <a:rPr lang="en-US" sz="2946" b="1">
                    <a:solidFill>
                      <a:srgbClr val="FFFFFF"/>
                    </a:solidFill>
                    <a:latin typeface="DM Sans Bold"/>
                    <a:ea typeface="DM Sans Bold"/>
                    <a:cs typeface="DM Sans Bold"/>
                    <a:sym typeface="DM Sans Bold"/>
                  </a:rPr>
                  <a:t>5 décembre 2025 . 10 h 30</a:t>
                </a:r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1016630" y="1162800"/>
              <a:ext cx="7877234" cy="939317"/>
              <a:chOff x="0" y="0"/>
              <a:chExt cx="1465933" cy="174804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465933" cy="174804"/>
              </a:xfrm>
              <a:custGeom>
                <a:avLst/>
                <a:gdLst/>
                <a:ahLst/>
                <a:cxnLst/>
                <a:rect l="l" t="t" r="r" b="b"/>
                <a:pathLst>
                  <a:path w="1465933" h="174804">
                    <a:moveTo>
                      <a:pt x="17427" y="0"/>
                    </a:moveTo>
                    <a:lnTo>
                      <a:pt x="1448506" y="0"/>
                    </a:lnTo>
                    <a:cubicBezTo>
                      <a:pt x="1458131" y="0"/>
                      <a:pt x="1465933" y="7803"/>
                      <a:pt x="1465933" y="17427"/>
                    </a:cubicBezTo>
                    <a:lnTo>
                      <a:pt x="1465933" y="157377"/>
                    </a:lnTo>
                    <a:cubicBezTo>
                      <a:pt x="1465933" y="167002"/>
                      <a:pt x="1458131" y="174804"/>
                      <a:pt x="1448506" y="174804"/>
                    </a:cubicBezTo>
                    <a:lnTo>
                      <a:pt x="17427" y="174804"/>
                    </a:lnTo>
                    <a:cubicBezTo>
                      <a:pt x="7803" y="174804"/>
                      <a:pt x="0" y="167002"/>
                      <a:pt x="0" y="157377"/>
                    </a:cubicBezTo>
                    <a:lnTo>
                      <a:pt x="0" y="17427"/>
                    </a:lnTo>
                    <a:cubicBezTo>
                      <a:pt x="0" y="7803"/>
                      <a:pt x="7803" y="0"/>
                      <a:pt x="17427" y="0"/>
                    </a:cubicBezTo>
                    <a:close/>
                  </a:path>
                </a:pathLst>
              </a:custGeom>
              <a:ln w="190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47625"/>
                <a:ext cx="1465933" cy="222429"/>
              </a:xfrm>
              <a:prstGeom prst="rect">
                <a:avLst/>
              </a:prstGeom>
            </p:spPr>
            <p:txBody>
              <a:bodyPr lIns="29604" tIns="29604" rIns="29604" bIns="29604" rtlCol="0" anchor="ctr"/>
              <a:lstStyle/>
              <a:p>
                <a:pPr algn="ctr">
                  <a:lnSpc>
                    <a:spcPts val="4124"/>
                  </a:lnSpc>
                </a:pPr>
                <a:r>
                  <a:rPr lang="en-US" sz="2946" b="1">
                    <a:solidFill>
                      <a:srgbClr val="FFFFFF"/>
                    </a:solidFill>
                    <a:latin typeface="DM Sans Bold"/>
                    <a:ea typeface="DM Sans Bold"/>
                    <a:cs typeface="DM Sans Bold"/>
                    <a:sym typeface="DM Sans Bold"/>
                  </a:rPr>
                  <a:t>Amphithéâtre Maury . Arsenal</a:t>
                </a:r>
              </a:p>
            </p:txBody>
          </p:sp>
        </p:grpSp>
        <p:sp>
          <p:nvSpPr>
            <p:cNvPr id="19" name="Freeform 19"/>
            <p:cNvSpPr/>
            <p:nvPr/>
          </p:nvSpPr>
          <p:spPr>
            <a:xfrm>
              <a:off x="0" y="0"/>
              <a:ext cx="699650" cy="872068"/>
            </a:xfrm>
            <a:custGeom>
              <a:avLst/>
              <a:gdLst/>
              <a:ahLst/>
              <a:cxnLst/>
              <a:rect l="l" t="t" r="r" b="b"/>
              <a:pathLst>
                <a:path w="699650" h="872068">
                  <a:moveTo>
                    <a:pt x="0" y="0"/>
                  </a:moveTo>
                  <a:lnTo>
                    <a:pt x="699650" y="0"/>
                  </a:lnTo>
                  <a:lnTo>
                    <a:pt x="699650" y="872068"/>
                  </a:lnTo>
                  <a:lnTo>
                    <a:pt x="0" y="8720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b="-103755"/>
              </a:stretch>
            </a:blipFill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646</Words>
  <Application>Microsoft Office PowerPoint</Application>
  <PresentationFormat>Personnalisé</PresentationFormat>
  <Paragraphs>153</Paragraphs>
  <Slides>27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6" baseType="lpstr">
      <vt:lpstr>DM Sans Bold</vt:lpstr>
      <vt:lpstr>Calibri</vt:lpstr>
      <vt:lpstr>Work Sans</vt:lpstr>
      <vt:lpstr>DM Sans</vt:lpstr>
      <vt:lpstr>Canva Sans</vt:lpstr>
      <vt:lpstr>Open Sans</vt:lpstr>
      <vt:lpstr>DM Serif Display</vt:lpstr>
      <vt:lpstr>Arial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Modèles AFFICHES A3 RECHERCHE</dc:title>
  <cp:lastModifiedBy>SOUAD AMAR-ZOURGUI</cp:lastModifiedBy>
  <cp:revision>2</cp:revision>
  <dcterms:created xsi:type="dcterms:W3CDTF">2006-08-16T00:00:00Z</dcterms:created>
  <dcterms:modified xsi:type="dcterms:W3CDTF">2026-05-04T14:25:19Z</dcterms:modified>
  <dc:identifier>DAHGuk1yoWs</dc:identifier>
</cp:coreProperties>
</file>